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0" r:id="rId6"/>
    <p:sldId id="263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CF8ABF-AF5B-4BC9-B534-9C1BE47269F6}" v="6" dt="2025-03-01T22:14:52.2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F3404A-CF88-439E-A453-8CD9481FC5F4}" type="doc">
      <dgm:prSet loTypeId="urn:microsoft.com/office/officeart/2005/8/layout/bProcess4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27128F2-B6E4-495C-BFDA-C58945FE19E5}">
      <dgm:prSet/>
      <dgm:spPr/>
      <dgm:t>
        <a:bodyPr/>
        <a:lstStyle/>
        <a:p>
          <a:r>
            <a:rPr lang="it-IT"/>
            <a:t>7,30/8,00     </a:t>
          </a:r>
          <a:r>
            <a:rPr lang="it-IT">
              <a:sym typeface="Wingdings" panose="05000000000000000000" pitchFamily="2" charset="2"/>
            </a:rPr>
            <a:t></a:t>
          </a:r>
          <a:r>
            <a:rPr lang="it-IT"/>
            <a:t> pre-scuola (con auto-certificazione per esigenze lavorative);</a:t>
          </a:r>
          <a:endParaRPr lang="en-US"/>
        </a:p>
      </dgm:t>
    </dgm:pt>
    <dgm:pt modelId="{8E7D2F7D-01B0-4B48-882E-D85B992BDD75}" type="parTrans" cxnId="{14DA347A-95AF-458D-BD32-5A9D10FE96D4}">
      <dgm:prSet/>
      <dgm:spPr/>
      <dgm:t>
        <a:bodyPr/>
        <a:lstStyle/>
        <a:p>
          <a:endParaRPr lang="en-US"/>
        </a:p>
      </dgm:t>
    </dgm:pt>
    <dgm:pt modelId="{0C0AB77E-01AD-4F07-8B59-F129B29770E9}" type="sibTrans" cxnId="{14DA347A-95AF-458D-BD32-5A9D10FE96D4}">
      <dgm:prSet/>
      <dgm:spPr/>
      <dgm:t>
        <a:bodyPr/>
        <a:lstStyle/>
        <a:p>
          <a:endParaRPr lang="en-US"/>
        </a:p>
      </dgm:t>
    </dgm:pt>
    <dgm:pt modelId="{B5ABA612-AA1F-49AB-A119-409959B78941}">
      <dgm:prSet/>
      <dgm:spPr/>
      <dgm:t>
        <a:bodyPr/>
        <a:lstStyle/>
        <a:p>
          <a:r>
            <a:rPr lang="it-IT"/>
            <a:t>8,00/9,00     </a:t>
          </a:r>
          <a:r>
            <a:rPr lang="it-IT">
              <a:sym typeface="Wingdings" panose="05000000000000000000" pitchFamily="2" charset="2"/>
            </a:rPr>
            <a:t></a:t>
          </a:r>
          <a:r>
            <a:rPr lang="it-IT"/>
            <a:t> accoglienza e merenda;</a:t>
          </a:r>
          <a:endParaRPr lang="en-US"/>
        </a:p>
      </dgm:t>
    </dgm:pt>
    <dgm:pt modelId="{47D33662-BF9F-4322-9689-40F78DF2205C}" type="parTrans" cxnId="{9325F402-6B07-4911-AE09-36B81D332CAB}">
      <dgm:prSet/>
      <dgm:spPr/>
      <dgm:t>
        <a:bodyPr/>
        <a:lstStyle/>
        <a:p>
          <a:endParaRPr lang="en-US"/>
        </a:p>
      </dgm:t>
    </dgm:pt>
    <dgm:pt modelId="{3407CE60-CE81-4FC2-BD49-09B2DC4CCEAC}" type="sibTrans" cxnId="{9325F402-6B07-4911-AE09-36B81D332CAB}">
      <dgm:prSet/>
      <dgm:spPr/>
      <dgm:t>
        <a:bodyPr/>
        <a:lstStyle/>
        <a:p>
          <a:endParaRPr lang="en-US"/>
        </a:p>
      </dgm:t>
    </dgm:pt>
    <dgm:pt modelId="{B5C2E4D0-F1C4-43F2-AE4A-702D5E847948}">
      <dgm:prSet/>
      <dgm:spPr/>
      <dgm:t>
        <a:bodyPr/>
        <a:lstStyle/>
        <a:p>
          <a:r>
            <a:rPr lang="it-IT"/>
            <a:t>9,30/10,45   </a:t>
          </a:r>
          <a:r>
            <a:rPr lang="it-IT">
              <a:sym typeface="Wingdings" panose="05000000000000000000" pitchFamily="2" charset="2"/>
            </a:rPr>
            <a:t></a:t>
          </a:r>
          <a:r>
            <a:rPr lang="it-IT"/>
            <a:t> attività;</a:t>
          </a:r>
          <a:endParaRPr lang="en-US"/>
        </a:p>
      </dgm:t>
    </dgm:pt>
    <dgm:pt modelId="{46DB1ACA-9BF8-432A-8A94-B79317C3596E}" type="parTrans" cxnId="{99F6EC2D-E060-493C-B065-A198A8200A7D}">
      <dgm:prSet/>
      <dgm:spPr/>
      <dgm:t>
        <a:bodyPr/>
        <a:lstStyle/>
        <a:p>
          <a:endParaRPr lang="en-US"/>
        </a:p>
      </dgm:t>
    </dgm:pt>
    <dgm:pt modelId="{BCAC5CA8-DC38-42D6-B130-399948E17510}" type="sibTrans" cxnId="{99F6EC2D-E060-493C-B065-A198A8200A7D}">
      <dgm:prSet/>
      <dgm:spPr/>
      <dgm:t>
        <a:bodyPr/>
        <a:lstStyle/>
        <a:p>
          <a:endParaRPr lang="en-US"/>
        </a:p>
      </dgm:t>
    </dgm:pt>
    <dgm:pt modelId="{3FB5E584-B8E1-4522-80E1-03F59F8351D2}">
      <dgm:prSet/>
      <dgm:spPr/>
      <dgm:t>
        <a:bodyPr/>
        <a:lstStyle/>
        <a:p>
          <a:r>
            <a:rPr lang="it-IT"/>
            <a:t>10,45/11,15 </a:t>
          </a:r>
          <a:r>
            <a:rPr lang="it-IT">
              <a:sym typeface="Wingdings" panose="05000000000000000000" pitchFamily="2" charset="2"/>
            </a:rPr>
            <a:t></a:t>
          </a:r>
          <a:r>
            <a:rPr lang="it-IT"/>
            <a:t> igiene e cura;</a:t>
          </a:r>
          <a:endParaRPr lang="en-US"/>
        </a:p>
      </dgm:t>
    </dgm:pt>
    <dgm:pt modelId="{681AFFDF-55F5-4171-808B-EA2250571F0E}" type="parTrans" cxnId="{9F93249D-4C8B-4827-80D5-4073E5E8E383}">
      <dgm:prSet/>
      <dgm:spPr/>
      <dgm:t>
        <a:bodyPr/>
        <a:lstStyle/>
        <a:p>
          <a:endParaRPr lang="en-US"/>
        </a:p>
      </dgm:t>
    </dgm:pt>
    <dgm:pt modelId="{CEF66E14-A55B-4B5E-8FB0-F5C81DC4451F}" type="sibTrans" cxnId="{9F93249D-4C8B-4827-80D5-4073E5E8E383}">
      <dgm:prSet/>
      <dgm:spPr/>
      <dgm:t>
        <a:bodyPr/>
        <a:lstStyle/>
        <a:p>
          <a:endParaRPr lang="en-US"/>
        </a:p>
      </dgm:t>
    </dgm:pt>
    <dgm:pt modelId="{73EA3D1F-76C1-41E6-AC8E-3AEDF25C6AD0}">
      <dgm:prSet/>
      <dgm:spPr/>
      <dgm:t>
        <a:bodyPr/>
        <a:lstStyle/>
        <a:p>
          <a:r>
            <a:rPr lang="it-IT"/>
            <a:t>11,15/12,15 </a:t>
          </a:r>
          <a:r>
            <a:rPr lang="it-IT">
              <a:sym typeface="Wingdings" panose="05000000000000000000" pitchFamily="2" charset="2"/>
            </a:rPr>
            <a:t></a:t>
          </a:r>
          <a:r>
            <a:rPr lang="it-IT"/>
            <a:t> pranzo;</a:t>
          </a:r>
          <a:endParaRPr lang="en-US"/>
        </a:p>
      </dgm:t>
    </dgm:pt>
    <dgm:pt modelId="{F4338048-B0FD-4DD8-B82D-44814212A6CC}" type="parTrans" cxnId="{60C71000-DE24-43AD-AE54-BCF13FE1319C}">
      <dgm:prSet/>
      <dgm:spPr/>
      <dgm:t>
        <a:bodyPr/>
        <a:lstStyle/>
        <a:p>
          <a:endParaRPr lang="en-US"/>
        </a:p>
      </dgm:t>
    </dgm:pt>
    <dgm:pt modelId="{50961C82-3B5B-403D-BC98-CF74AD5AFD64}" type="sibTrans" cxnId="{60C71000-DE24-43AD-AE54-BCF13FE1319C}">
      <dgm:prSet/>
      <dgm:spPr/>
      <dgm:t>
        <a:bodyPr/>
        <a:lstStyle/>
        <a:p>
          <a:endParaRPr lang="en-US"/>
        </a:p>
      </dgm:t>
    </dgm:pt>
    <dgm:pt modelId="{070EB478-A97A-4D95-A264-842272F7510C}">
      <dgm:prSet/>
      <dgm:spPr/>
      <dgm:t>
        <a:bodyPr/>
        <a:lstStyle/>
        <a:p>
          <a:r>
            <a:rPr lang="it-IT"/>
            <a:t>12,15/12,30 </a:t>
          </a:r>
          <a:r>
            <a:rPr lang="it-IT">
              <a:sym typeface="Wingdings" panose="05000000000000000000" pitchFamily="2" charset="2"/>
            </a:rPr>
            <a:t></a:t>
          </a:r>
          <a:r>
            <a:rPr lang="it-IT"/>
            <a:t> igiene e cura pre-nanna;</a:t>
          </a:r>
          <a:endParaRPr lang="en-US"/>
        </a:p>
      </dgm:t>
    </dgm:pt>
    <dgm:pt modelId="{B3096A86-4460-4766-B129-F581EA19B9FA}" type="parTrans" cxnId="{607FAF74-E973-431F-A3EB-D1C65ED933B7}">
      <dgm:prSet/>
      <dgm:spPr/>
      <dgm:t>
        <a:bodyPr/>
        <a:lstStyle/>
        <a:p>
          <a:endParaRPr lang="en-US"/>
        </a:p>
      </dgm:t>
    </dgm:pt>
    <dgm:pt modelId="{E9615012-1585-4884-9E4B-EC47FA753C90}" type="sibTrans" cxnId="{607FAF74-E973-431F-A3EB-D1C65ED933B7}">
      <dgm:prSet/>
      <dgm:spPr/>
      <dgm:t>
        <a:bodyPr/>
        <a:lstStyle/>
        <a:p>
          <a:endParaRPr lang="en-US"/>
        </a:p>
      </dgm:t>
    </dgm:pt>
    <dgm:pt modelId="{26E17E9C-32E6-473E-B154-7610E00243C2}">
      <dgm:prSet/>
      <dgm:spPr/>
      <dgm:t>
        <a:bodyPr/>
        <a:lstStyle/>
        <a:p>
          <a:r>
            <a:rPr lang="it-IT"/>
            <a:t>12,30/13,00 </a:t>
          </a:r>
          <a:r>
            <a:rPr lang="it-IT">
              <a:sym typeface="Wingdings" panose="05000000000000000000" pitchFamily="2" charset="2"/>
            </a:rPr>
            <a:t></a:t>
          </a:r>
          <a:r>
            <a:rPr lang="it-IT"/>
            <a:t> prima uscita part-time;</a:t>
          </a:r>
          <a:endParaRPr lang="en-US"/>
        </a:p>
      </dgm:t>
    </dgm:pt>
    <dgm:pt modelId="{31242256-72A4-43D2-8BA8-C0AE66923BF2}" type="parTrans" cxnId="{B846CC11-A4CD-4A4C-8669-2D7A94EB6696}">
      <dgm:prSet/>
      <dgm:spPr/>
      <dgm:t>
        <a:bodyPr/>
        <a:lstStyle/>
        <a:p>
          <a:endParaRPr lang="en-US"/>
        </a:p>
      </dgm:t>
    </dgm:pt>
    <dgm:pt modelId="{EB0AB7A3-B9CC-46A9-84D7-B9B11B42AC1A}" type="sibTrans" cxnId="{B846CC11-A4CD-4A4C-8669-2D7A94EB6696}">
      <dgm:prSet/>
      <dgm:spPr/>
      <dgm:t>
        <a:bodyPr/>
        <a:lstStyle/>
        <a:p>
          <a:endParaRPr lang="en-US"/>
        </a:p>
      </dgm:t>
    </dgm:pt>
    <dgm:pt modelId="{7AE70058-F0EA-4993-A15B-C8DD04D344CE}">
      <dgm:prSet/>
      <dgm:spPr/>
      <dgm:t>
        <a:bodyPr/>
        <a:lstStyle/>
        <a:p>
          <a:r>
            <a:rPr lang="it-IT"/>
            <a:t>13,00/15,00 </a:t>
          </a:r>
          <a:r>
            <a:rPr lang="it-IT">
              <a:sym typeface="Wingdings" panose="05000000000000000000" pitchFamily="2" charset="2"/>
            </a:rPr>
            <a:t></a:t>
          </a:r>
          <a:r>
            <a:rPr lang="it-IT"/>
            <a:t> nanna;</a:t>
          </a:r>
          <a:endParaRPr lang="en-US"/>
        </a:p>
      </dgm:t>
    </dgm:pt>
    <dgm:pt modelId="{3703C18A-06B7-4BEF-8A15-E4FA88345390}" type="parTrans" cxnId="{9CF13F8E-11F3-4139-BE66-B4440AA34089}">
      <dgm:prSet/>
      <dgm:spPr/>
      <dgm:t>
        <a:bodyPr/>
        <a:lstStyle/>
        <a:p>
          <a:endParaRPr lang="en-US"/>
        </a:p>
      </dgm:t>
    </dgm:pt>
    <dgm:pt modelId="{2CE3F9B4-328F-4FAB-A754-3B0AE8EB46A1}" type="sibTrans" cxnId="{9CF13F8E-11F3-4139-BE66-B4440AA34089}">
      <dgm:prSet/>
      <dgm:spPr/>
      <dgm:t>
        <a:bodyPr/>
        <a:lstStyle/>
        <a:p>
          <a:endParaRPr lang="en-US"/>
        </a:p>
      </dgm:t>
    </dgm:pt>
    <dgm:pt modelId="{C2202000-D5A3-4C4A-A76F-D388941F2C41}">
      <dgm:prSet/>
      <dgm:spPr/>
      <dgm:t>
        <a:bodyPr/>
        <a:lstStyle/>
        <a:p>
          <a:r>
            <a:rPr lang="it-IT"/>
            <a:t>15,00/15,30 </a:t>
          </a:r>
          <a:r>
            <a:rPr lang="it-IT">
              <a:sym typeface="Wingdings" panose="05000000000000000000" pitchFamily="2" charset="2"/>
            </a:rPr>
            <a:t></a:t>
          </a:r>
          <a:r>
            <a:rPr lang="it-IT"/>
            <a:t> igiene e merenda;</a:t>
          </a:r>
          <a:endParaRPr lang="en-US"/>
        </a:p>
      </dgm:t>
    </dgm:pt>
    <dgm:pt modelId="{87958883-7BFF-4F1A-BAE0-FF6F53A097CD}" type="parTrans" cxnId="{F8B95BEB-E756-45FB-82E0-C797A2510213}">
      <dgm:prSet/>
      <dgm:spPr/>
      <dgm:t>
        <a:bodyPr/>
        <a:lstStyle/>
        <a:p>
          <a:endParaRPr lang="en-US"/>
        </a:p>
      </dgm:t>
    </dgm:pt>
    <dgm:pt modelId="{23F6698E-3691-455A-A411-3A3098EF7B88}" type="sibTrans" cxnId="{F8B95BEB-E756-45FB-82E0-C797A2510213}">
      <dgm:prSet/>
      <dgm:spPr/>
      <dgm:t>
        <a:bodyPr/>
        <a:lstStyle/>
        <a:p>
          <a:endParaRPr lang="en-US"/>
        </a:p>
      </dgm:t>
    </dgm:pt>
    <dgm:pt modelId="{5F69CD7B-E234-412A-8AEA-287DCC101983}">
      <dgm:prSet/>
      <dgm:spPr/>
      <dgm:t>
        <a:bodyPr/>
        <a:lstStyle/>
        <a:p>
          <a:r>
            <a:rPr lang="it-IT"/>
            <a:t>15,30/16,00 </a:t>
          </a:r>
          <a:r>
            <a:rPr lang="it-IT">
              <a:sym typeface="Wingdings" panose="05000000000000000000" pitchFamily="2" charset="2"/>
            </a:rPr>
            <a:t></a:t>
          </a:r>
          <a:r>
            <a:rPr lang="it-IT"/>
            <a:t> consegne</a:t>
          </a:r>
          <a:endParaRPr lang="en-US"/>
        </a:p>
      </dgm:t>
    </dgm:pt>
    <dgm:pt modelId="{7CC1989A-65B8-4118-AC79-FC15C0F12508}" type="parTrans" cxnId="{8711734C-5F97-4C4A-94A3-CF2112E34D1D}">
      <dgm:prSet/>
      <dgm:spPr/>
      <dgm:t>
        <a:bodyPr/>
        <a:lstStyle/>
        <a:p>
          <a:endParaRPr lang="en-US"/>
        </a:p>
      </dgm:t>
    </dgm:pt>
    <dgm:pt modelId="{62E336B9-DC26-4218-B77C-6473CA3F99FE}" type="sibTrans" cxnId="{8711734C-5F97-4C4A-94A3-CF2112E34D1D}">
      <dgm:prSet/>
      <dgm:spPr/>
      <dgm:t>
        <a:bodyPr/>
        <a:lstStyle/>
        <a:p>
          <a:endParaRPr lang="en-US"/>
        </a:p>
      </dgm:t>
    </dgm:pt>
    <dgm:pt modelId="{74385664-F971-4328-8EE5-99D2F8E321FC}">
      <dgm:prSet/>
      <dgm:spPr/>
      <dgm:t>
        <a:bodyPr/>
        <a:lstStyle/>
        <a:p>
          <a:r>
            <a:rPr lang="it-IT"/>
            <a:t>C’è la possibilità di usufruire dell’entrata anticipata dalle 7.30 e del prolungamento dalle 6,00 alle 17,00</a:t>
          </a:r>
          <a:endParaRPr lang="en-US"/>
        </a:p>
      </dgm:t>
    </dgm:pt>
    <dgm:pt modelId="{BF3B3C93-A81B-4A92-9906-2669000C48B6}" type="parTrans" cxnId="{02C6E661-25D2-41FF-AC00-50ACD2D522D3}">
      <dgm:prSet/>
      <dgm:spPr/>
      <dgm:t>
        <a:bodyPr/>
        <a:lstStyle/>
        <a:p>
          <a:endParaRPr lang="en-US"/>
        </a:p>
      </dgm:t>
    </dgm:pt>
    <dgm:pt modelId="{6915D041-85CC-4BAD-A142-51E5C4018DA2}" type="sibTrans" cxnId="{02C6E661-25D2-41FF-AC00-50ACD2D522D3}">
      <dgm:prSet/>
      <dgm:spPr/>
      <dgm:t>
        <a:bodyPr/>
        <a:lstStyle/>
        <a:p>
          <a:endParaRPr lang="en-US"/>
        </a:p>
      </dgm:t>
    </dgm:pt>
    <dgm:pt modelId="{5315BBF4-6280-40E0-A87C-269AF1775D13}" type="pres">
      <dgm:prSet presAssocID="{A8F3404A-CF88-439E-A453-8CD9481FC5F4}" presName="Name0" presStyleCnt="0">
        <dgm:presLayoutVars>
          <dgm:dir/>
          <dgm:resizeHandles/>
        </dgm:presLayoutVars>
      </dgm:prSet>
      <dgm:spPr/>
    </dgm:pt>
    <dgm:pt modelId="{872BD519-6140-40CC-B8F8-EDA5C7BFFB1F}" type="pres">
      <dgm:prSet presAssocID="{F27128F2-B6E4-495C-BFDA-C58945FE19E5}" presName="compNode" presStyleCnt="0"/>
      <dgm:spPr/>
    </dgm:pt>
    <dgm:pt modelId="{493D3F07-B1F0-4DD2-B679-4D744F975EE4}" type="pres">
      <dgm:prSet presAssocID="{F27128F2-B6E4-495C-BFDA-C58945FE19E5}" presName="dummyConnPt" presStyleCnt="0"/>
      <dgm:spPr/>
    </dgm:pt>
    <dgm:pt modelId="{27B100B2-FB8B-4CC9-9069-2CD7AA1F48EC}" type="pres">
      <dgm:prSet presAssocID="{F27128F2-B6E4-495C-BFDA-C58945FE19E5}" presName="node" presStyleLbl="node1" presStyleIdx="0" presStyleCnt="11">
        <dgm:presLayoutVars>
          <dgm:bulletEnabled val="1"/>
        </dgm:presLayoutVars>
      </dgm:prSet>
      <dgm:spPr/>
    </dgm:pt>
    <dgm:pt modelId="{F0E8EB47-31C9-4B6C-A45D-6964E32FE1D7}" type="pres">
      <dgm:prSet presAssocID="{0C0AB77E-01AD-4F07-8B59-F129B29770E9}" presName="sibTrans" presStyleLbl="bgSibTrans2D1" presStyleIdx="0" presStyleCnt="10"/>
      <dgm:spPr/>
    </dgm:pt>
    <dgm:pt modelId="{5504222C-DB39-4183-838E-B296B56FDA7D}" type="pres">
      <dgm:prSet presAssocID="{B5ABA612-AA1F-49AB-A119-409959B78941}" presName="compNode" presStyleCnt="0"/>
      <dgm:spPr/>
    </dgm:pt>
    <dgm:pt modelId="{DB8D8679-189E-42A5-926E-1EC91C3F1186}" type="pres">
      <dgm:prSet presAssocID="{B5ABA612-AA1F-49AB-A119-409959B78941}" presName="dummyConnPt" presStyleCnt="0"/>
      <dgm:spPr/>
    </dgm:pt>
    <dgm:pt modelId="{34BF756C-03D6-4BA9-8200-2C1BA0D5A349}" type="pres">
      <dgm:prSet presAssocID="{B5ABA612-AA1F-49AB-A119-409959B78941}" presName="node" presStyleLbl="node1" presStyleIdx="1" presStyleCnt="11">
        <dgm:presLayoutVars>
          <dgm:bulletEnabled val="1"/>
        </dgm:presLayoutVars>
      </dgm:prSet>
      <dgm:spPr/>
    </dgm:pt>
    <dgm:pt modelId="{C1BC1674-4A88-47EE-953F-F19521AC36FC}" type="pres">
      <dgm:prSet presAssocID="{3407CE60-CE81-4FC2-BD49-09B2DC4CCEAC}" presName="sibTrans" presStyleLbl="bgSibTrans2D1" presStyleIdx="1" presStyleCnt="10"/>
      <dgm:spPr/>
    </dgm:pt>
    <dgm:pt modelId="{2A4E60E5-24F7-41C3-8CB0-83E3203724B2}" type="pres">
      <dgm:prSet presAssocID="{B5C2E4D0-F1C4-43F2-AE4A-702D5E847948}" presName="compNode" presStyleCnt="0"/>
      <dgm:spPr/>
    </dgm:pt>
    <dgm:pt modelId="{A5E53EF6-FACD-457A-A374-868C0BF2E4A4}" type="pres">
      <dgm:prSet presAssocID="{B5C2E4D0-F1C4-43F2-AE4A-702D5E847948}" presName="dummyConnPt" presStyleCnt="0"/>
      <dgm:spPr/>
    </dgm:pt>
    <dgm:pt modelId="{8973033F-95D9-4001-AAD0-9AFDBCADD2DE}" type="pres">
      <dgm:prSet presAssocID="{B5C2E4D0-F1C4-43F2-AE4A-702D5E847948}" presName="node" presStyleLbl="node1" presStyleIdx="2" presStyleCnt="11">
        <dgm:presLayoutVars>
          <dgm:bulletEnabled val="1"/>
        </dgm:presLayoutVars>
      </dgm:prSet>
      <dgm:spPr/>
    </dgm:pt>
    <dgm:pt modelId="{9DFFEBF0-913C-4261-9191-FD3A73B12481}" type="pres">
      <dgm:prSet presAssocID="{BCAC5CA8-DC38-42D6-B130-399948E17510}" presName="sibTrans" presStyleLbl="bgSibTrans2D1" presStyleIdx="2" presStyleCnt="10"/>
      <dgm:spPr/>
    </dgm:pt>
    <dgm:pt modelId="{187C8935-5B0E-49C7-B92A-03253BA68FB5}" type="pres">
      <dgm:prSet presAssocID="{3FB5E584-B8E1-4522-80E1-03F59F8351D2}" presName="compNode" presStyleCnt="0"/>
      <dgm:spPr/>
    </dgm:pt>
    <dgm:pt modelId="{7C88EF26-3A6E-40A6-921F-A94555D03CC8}" type="pres">
      <dgm:prSet presAssocID="{3FB5E584-B8E1-4522-80E1-03F59F8351D2}" presName="dummyConnPt" presStyleCnt="0"/>
      <dgm:spPr/>
    </dgm:pt>
    <dgm:pt modelId="{EF457363-A623-4945-9F3E-F26751EE4FA3}" type="pres">
      <dgm:prSet presAssocID="{3FB5E584-B8E1-4522-80E1-03F59F8351D2}" presName="node" presStyleLbl="node1" presStyleIdx="3" presStyleCnt="11">
        <dgm:presLayoutVars>
          <dgm:bulletEnabled val="1"/>
        </dgm:presLayoutVars>
      </dgm:prSet>
      <dgm:spPr/>
    </dgm:pt>
    <dgm:pt modelId="{DA93B393-3562-4C58-89B0-14595BBF4A4C}" type="pres">
      <dgm:prSet presAssocID="{CEF66E14-A55B-4B5E-8FB0-F5C81DC4451F}" presName="sibTrans" presStyleLbl="bgSibTrans2D1" presStyleIdx="3" presStyleCnt="10"/>
      <dgm:spPr/>
    </dgm:pt>
    <dgm:pt modelId="{825E3652-B770-41BD-91D2-72B6D331D9D8}" type="pres">
      <dgm:prSet presAssocID="{73EA3D1F-76C1-41E6-AC8E-3AEDF25C6AD0}" presName="compNode" presStyleCnt="0"/>
      <dgm:spPr/>
    </dgm:pt>
    <dgm:pt modelId="{9B09DF15-E7DF-43E1-BF96-5C83018E4920}" type="pres">
      <dgm:prSet presAssocID="{73EA3D1F-76C1-41E6-AC8E-3AEDF25C6AD0}" presName="dummyConnPt" presStyleCnt="0"/>
      <dgm:spPr/>
    </dgm:pt>
    <dgm:pt modelId="{C61CC227-288D-4900-AD30-4B389DEC80A3}" type="pres">
      <dgm:prSet presAssocID="{73EA3D1F-76C1-41E6-AC8E-3AEDF25C6AD0}" presName="node" presStyleLbl="node1" presStyleIdx="4" presStyleCnt="11">
        <dgm:presLayoutVars>
          <dgm:bulletEnabled val="1"/>
        </dgm:presLayoutVars>
      </dgm:prSet>
      <dgm:spPr/>
    </dgm:pt>
    <dgm:pt modelId="{41DA02B6-E5E1-458E-8D1E-DCB2E3F894DF}" type="pres">
      <dgm:prSet presAssocID="{50961C82-3B5B-403D-BC98-CF74AD5AFD64}" presName="sibTrans" presStyleLbl="bgSibTrans2D1" presStyleIdx="4" presStyleCnt="10"/>
      <dgm:spPr/>
    </dgm:pt>
    <dgm:pt modelId="{1BD590B4-B38B-4247-886E-1D50DAE3C6F4}" type="pres">
      <dgm:prSet presAssocID="{070EB478-A97A-4D95-A264-842272F7510C}" presName="compNode" presStyleCnt="0"/>
      <dgm:spPr/>
    </dgm:pt>
    <dgm:pt modelId="{656ED5DE-8793-461C-AA19-9ECD685E9F2D}" type="pres">
      <dgm:prSet presAssocID="{070EB478-A97A-4D95-A264-842272F7510C}" presName="dummyConnPt" presStyleCnt="0"/>
      <dgm:spPr/>
    </dgm:pt>
    <dgm:pt modelId="{D6B4387A-9C25-4A3B-B55D-420975203317}" type="pres">
      <dgm:prSet presAssocID="{070EB478-A97A-4D95-A264-842272F7510C}" presName="node" presStyleLbl="node1" presStyleIdx="5" presStyleCnt="11">
        <dgm:presLayoutVars>
          <dgm:bulletEnabled val="1"/>
        </dgm:presLayoutVars>
      </dgm:prSet>
      <dgm:spPr/>
    </dgm:pt>
    <dgm:pt modelId="{63EAE32C-71B5-4BEB-960F-3315B419C2C2}" type="pres">
      <dgm:prSet presAssocID="{E9615012-1585-4884-9E4B-EC47FA753C90}" presName="sibTrans" presStyleLbl="bgSibTrans2D1" presStyleIdx="5" presStyleCnt="10"/>
      <dgm:spPr/>
    </dgm:pt>
    <dgm:pt modelId="{470E63F0-4441-4478-9664-C6314607FA16}" type="pres">
      <dgm:prSet presAssocID="{26E17E9C-32E6-473E-B154-7610E00243C2}" presName="compNode" presStyleCnt="0"/>
      <dgm:spPr/>
    </dgm:pt>
    <dgm:pt modelId="{EEEDFDD4-FBBA-41D2-80F1-40A0EADF45CA}" type="pres">
      <dgm:prSet presAssocID="{26E17E9C-32E6-473E-B154-7610E00243C2}" presName="dummyConnPt" presStyleCnt="0"/>
      <dgm:spPr/>
    </dgm:pt>
    <dgm:pt modelId="{7718517B-7F99-4A8B-B77D-3A7AD75BBD30}" type="pres">
      <dgm:prSet presAssocID="{26E17E9C-32E6-473E-B154-7610E00243C2}" presName="node" presStyleLbl="node1" presStyleIdx="6" presStyleCnt="11">
        <dgm:presLayoutVars>
          <dgm:bulletEnabled val="1"/>
        </dgm:presLayoutVars>
      </dgm:prSet>
      <dgm:spPr/>
    </dgm:pt>
    <dgm:pt modelId="{DE0077ED-D6E6-46DB-AB57-19256A5F402A}" type="pres">
      <dgm:prSet presAssocID="{EB0AB7A3-B9CC-46A9-84D7-B9B11B42AC1A}" presName="sibTrans" presStyleLbl="bgSibTrans2D1" presStyleIdx="6" presStyleCnt="10"/>
      <dgm:spPr/>
    </dgm:pt>
    <dgm:pt modelId="{EB767FA1-FB8B-4C15-AC2B-B2AEF66726E4}" type="pres">
      <dgm:prSet presAssocID="{7AE70058-F0EA-4993-A15B-C8DD04D344CE}" presName="compNode" presStyleCnt="0"/>
      <dgm:spPr/>
    </dgm:pt>
    <dgm:pt modelId="{BF7A565F-B167-4488-A1F8-6758BB08DB30}" type="pres">
      <dgm:prSet presAssocID="{7AE70058-F0EA-4993-A15B-C8DD04D344CE}" presName="dummyConnPt" presStyleCnt="0"/>
      <dgm:spPr/>
    </dgm:pt>
    <dgm:pt modelId="{BDCC9761-8E0B-4A13-8C47-331FD461584F}" type="pres">
      <dgm:prSet presAssocID="{7AE70058-F0EA-4993-A15B-C8DD04D344CE}" presName="node" presStyleLbl="node1" presStyleIdx="7" presStyleCnt="11">
        <dgm:presLayoutVars>
          <dgm:bulletEnabled val="1"/>
        </dgm:presLayoutVars>
      </dgm:prSet>
      <dgm:spPr/>
    </dgm:pt>
    <dgm:pt modelId="{31377753-CD42-49D5-B807-C0E7635B2D06}" type="pres">
      <dgm:prSet presAssocID="{2CE3F9B4-328F-4FAB-A754-3B0AE8EB46A1}" presName="sibTrans" presStyleLbl="bgSibTrans2D1" presStyleIdx="7" presStyleCnt="10"/>
      <dgm:spPr/>
    </dgm:pt>
    <dgm:pt modelId="{C2E3F1E6-63F9-4C3F-AC46-19945597B761}" type="pres">
      <dgm:prSet presAssocID="{C2202000-D5A3-4C4A-A76F-D388941F2C41}" presName="compNode" presStyleCnt="0"/>
      <dgm:spPr/>
    </dgm:pt>
    <dgm:pt modelId="{A08DFFC9-F7F1-4DFC-BDE9-AF4C55BA61C6}" type="pres">
      <dgm:prSet presAssocID="{C2202000-D5A3-4C4A-A76F-D388941F2C41}" presName="dummyConnPt" presStyleCnt="0"/>
      <dgm:spPr/>
    </dgm:pt>
    <dgm:pt modelId="{51CF9516-572F-4326-A51A-ED6AD9E142A9}" type="pres">
      <dgm:prSet presAssocID="{C2202000-D5A3-4C4A-A76F-D388941F2C41}" presName="node" presStyleLbl="node1" presStyleIdx="8" presStyleCnt="11">
        <dgm:presLayoutVars>
          <dgm:bulletEnabled val="1"/>
        </dgm:presLayoutVars>
      </dgm:prSet>
      <dgm:spPr/>
    </dgm:pt>
    <dgm:pt modelId="{80C169A5-4AE4-4DEE-9532-2ADEBC44B03C}" type="pres">
      <dgm:prSet presAssocID="{23F6698E-3691-455A-A411-3A3098EF7B88}" presName="sibTrans" presStyleLbl="bgSibTrans2D1" presStyleIdx="8" presStyleCnt="10"/>
      <dgm:spPr/>
    </dgm:pt>
    <dgm:pt modelId="{87291C76-2877-492D-B929-8226B1A740A9}" type="pres">
      <dgm:prSet presAssocID="{5F69CD7B-E234-412A-8AEA-287DCC101983}" presName="compNode" presStyleCnt="0"/>
      <dgm:spPr/>
    </dgm:pt>
    <dgm:pt modelId="{87438B5F-E7D3-4A6F-B40A-1B12876A9939}" type="pres">
      <dgm:prSet presAssocID="{5F69CD7B-E234-412A-8AEA-287DCC101983}" presName="dummyConnPt" presStyleCnt="0"/>
      <dgm:spPr/>
    </dgm:pt>
    <dgm:pt modelId="{3638AF47-0734-499A-8051-BB4D8B0C1EB3}" type="pres">
      <dgm:prSet presAssocID="{5F69CD7B-E234-412A-8AEA-287DCC101983}" presName="node" presStyleLbl="node1" presStyleIdx="9" presStyleCnt="11">
        <dgm:presLayoutVars>
          <dgm:bulletEnabled val="1"/>
        </dgm:presLayoutVars>
      </dgm:prSet>
      <dgm:spPr/>
    </dgm:pt>
    <dgm:pt modelId="{0048E356-B99A-42B0-A7CE-B22398ED9347}" type="pres">
      <dgm:prSet presAssocID="{62E336B9-DC26-4218-B77C-6473CA3F99FE}" presName="sibTrans" presStyleLbl="bgSibTrans2D1" presStyleIdx="9" presStyleCnt="10"/>
      <dgm:spPr/>
    </dgm:pt>
    <dgm:pt modelId="{24EA78F9-5A52-4CF4-94DD-84A3930D03D5}" type="pres">
      <dgm:prSet presAssocID="{74385664-F971-4328-8EE5-99D2F8E321FC}" presName="compNode" presStyleCnt="0"/>
      <dgm:spPr/>
    </dgm:pt>
    <dgm:pt modelId="{69C24902-4565-4C96-B30D-C28AAFF032DD}" type="pres">
      <dgm:prSet presAssocID="{74385664-F971-4328-8EE5-99D2F8E321FC}" presName="dummyConnPt" presStyleCnt="0"/>
      <dgm:spPr/>
    </dgm:pt>
    <dgm:pt modelId="{C169B4D9-9FA8-4A19-ABAC-06C11DD8F020}" type="pres">
      <dgm:prSet presAssocID="{74385664-F971-4328-8EE5-99D2F8E321FC}" presName="node" presStyleLbl="node1" presStyleIdx="10" presStyleCnt="11">
        <dgm:presLayoutVars>
          <dgm:bulletEnabled val="1"/>
        </dgm:presLayoutVars>
      </dgm:prSet>
      <dgm:spPr/>
    </dgm:pt>
  </dgm:ptLst>
  <dgm:cxnLst>
    <dgm:cxn modelId="{60C71000-DE24-43AD-AE54-BCF13FE1319C}" srcId="{A8F3404A-CF88-439E-A453-8CD9481FC5F4}" destId="{73EA3D1F-76C1-41E6-AC8E-3AEDF25C6AD0}" srcOrd="4" destOrd="0" parTransId="{F4338048-B0FD-4DD8-B82D-44814212A6CC}" sibTransId="{50961C82-3B5B-403D-BC98-CF74AD5AFD64}"/>
    <dgm:cxn modelId="{9325F402-6B07-4911-AE09-36B81D332CAB}" srcId="{A8F3404A-CF88-439E-A453-8CD9481FC5F4}" destId="{B5ABA612-AA1F-49AB-A119-409959B78941}" srcOrd="1" destOrd="0" parTransId="{47D33662-BF9F-4322-9689-40F78DF2205C}" sibTransId="{3407CE60-CE81-4FC2-BD49-09B2DC4CCEAC}"/>
    <dgm:cxn modelId="{31EAE107-25A5-4C1D-9100-FC16BC56982F}" type="presOf" srcId="{E9615012-1585-4884-9E4B-EC47FA753C90}" destId="{63EAE32C-71B5-4BEB-960F-3315B419C2C2}" srcOrd="0" destOrd="0" presId="urn:microsoft.com/office/officeart/2005/8/layout/bProcess4"/>
    <dgm:cxn modelId="{B846CC11-A4CD-4A4C-8669-2D7A94EB6696}" srcId="{A8F3404A-CF88-439E-A453-8CD9481FC5F4}" destId="{26E17E9C-32E6-473E-B154-7610E00243C2}" srcOrd="6" destOrd="0" parTransId="{31242256-72A4-43D2-8BA8-C0AE66923BF2}" sibTransId="{EB0AB7A3-B9CC-46A9-84D7-B9B11B42AC1A}"/>
    <dgm:cxn modelId="{C6619618-722E-44E5-90DE-85DBAFF99009}" type="presOf" srcId="{A8F3404A-CF88-439E-A453-8CD9481FC5F4}" destId="{5315BBF4-6280-40E0-A87C-269AF1775D13}" srcOrd="0" destOrd="0" presId="urn:microsoft.com/office/officeart/2005/8/layout/bProcess4"/>
    <dgm:cxn modelId="{0F3DB920-C131-4A3C-8B6A-E0D3C4F688BD}" type="presOf" srcId="{3FB5E584-B8E1-4522-80E1-03F59F8351D2}" destId="{EF457363-A623-4945-9F3E-F26751EE4FA3}" srcOrd="0" destOrd="0" presId="urn:microsoft.com/office/officeart/2005/8/layout/bProcess4"/>
    <dgm:cxn modelId="{99F6EC2D-E060-493C-B065-A198A8200A7D}" srcId="{A8F3404A-CF88-439E-A453-8CD9481FC5F4}" destId="{B5C2E4D0-F1C4-43F2-AE4A-702D5E847948}" srcOrd="2" destOrd="0" parTransId="{46DB1ACA-9BF8-432A-8A94-B79317C3596E}" sibTransId="{BCAC5CA8-DC38-42D6-B130-399948E17510}"/>
    <dgm:cxn modelId="{F102725C-A437-48B0-9D1C-FFF8BCACCE71}" type="presOf" srcId="{EB0AB7A3-B9CC-46A9-84D7-B9B11B42AC1A}" destId="{DE0077ED-D6E6-46DB-AB57-19256A5F402A}" srcOrd="0" destOrd="0" presId="urn:microsoft.com/office/officeart/2005/8/layout/bProcess4"/>
    <dgm:cxn modelId="{3BDF3641-8C8F-446D-B62C-16DDDD3CF63C}" type="presOf" srcId="{50961C82-3B5B-403D-BC98-CF74AD5AFD64}" destId="{41DA02B6-E5E1-458E-8D1E-DCB2E3F894DF}" srcOrd="0" destOrd="0" presId="urn:microsoft.com/office/officeart/2005/8/layout/bProcess4"/>
    <dgm:cxn modelId="{02C6E661-25D2-41FF-AC00-50ACD2D522D3}" srcId="{A8F3404A-CF88-439E-A453-8CD9481FC5F4}" destId="{74385664-F971-4328-8EE5-99D2F8E321FC}" srcOrd="10" destOrd="0" parTransId="{BF3B3C93-A81B-4A92-9906-2669000C48B6}" sibTransId="{6915D041-85CC-4BAD-A142-51E5C4018DA2}"/>
    <dgm:cxn modelId="{4515DD6B-C1BD-4507-81F8-2E95F3F0DBD1}" type="presOf" srcId="{C2202000-D5A3-4C4A-A76F-D388941F2C41}" destId="{51CF9516-572F-4326-A51A-ED6AD9E142A9}" srcOrd="0" destOrd="0" presId="urn:microsoft.com/office/officeart/2005/8/layout/bProcess4"/>
    <dgm:cxn modelId="{8711734C-5F97-4C4A-94A3-CF2112E34D1D}" srcId="{A8F3404A-CF88-439E-A453-8CD9481FC5F4}" destId="{5F69CD7B-E234-412A-8AEA-287DCC101983}" srcOrd="9" destOrd="0" parTransId="{7CC1989A-65B8-4118-AC79-FC15C0F12508}" sibTransId="{62E336B9-DC26-4218-B77C-6473CA3F99FE}"/>
    <dgm:cxn modelId="{F3EF9774-51E3-4F82-A66C-F0D67CC9A5C5}" type="presOf" srcId="{74385664-F971-4328-8EE5-99D2F8E321FC}" destId="{C169B4D9-9FA8-4A19-ABAC-06C11DD8F020}" srcOrd="0" destOrd="0" presId="urn:microsoft.com/office/officeart/2005/8/layout/bProcess4"/>
    <dgm:cxn modelId="{607FAF74-E973-431F-A3EB-D1C65ED933B7}" srcId="{A8F3404A-CF88-439E-A453-8CD9481FC5F4}" destId="{070EB478-A97A-4D95-A264-842272F7510C}" srcOrd="5" destOrd="0" parTransId="{B3096A86-4460-4766-B129-F581EA19B9FA}" sibTransId="{E9615012-1585-4884-9E4B-EC47FA753C90}"/>
    <dgm:cxn modelId="{E2CD9E77-8077-4EA4-A92F-D2B12BE25869}" type="presOf" srcId="{0C0AB77E-01AD-4F07-8B59-F129B29770E9}" destId="{F0E8EB47-31C9-4B6C-A45D-6964E32FE1D7}" srcOrd="0" destOrd="0" presId="urn:microsoft.com/office/officeart/2005/8/layout/bProcess4"/>
    <dgm:cxn modelId="{AAF0057A-D0E2-44B3-8C55-169892A7E3C1}" type="presOf" srcId="{3407CE60-CE81-4FC2-BD49-09B2DC4CCEAC}" destId="{C1BC1674-4A88-47EE-953F-F19521AC36FC}" srcOrd="0" destOrd="0" presId="urn:microsoft.com/office/officeart/2005/8/layout/bProcess4"/>
    <dgm:cxn modelId="{14DA347A-95AF-458D-BD32-5A9D10FE96D4}" srcId="{A8F3404A-CF88-439E-A453-8CD9481FC5F4}" destId="{F27128F2-B6E4-495C-BFDA-C58945FE19E5}" srcOrd="0" destOrd="0" parTransId="{8E7D2F7D-01B0-4B48-882E-D85B992BDD75}" sibTransId="{0C0AB77E-01AD-4F07-8B59-F129B29770E9}"/>
    <dgm:cxn modelId="{661E257F-F3AF-495F-9CB8-B069AADD8EEE}" type="presOf" srcId="{26E17E9C-32E6-473E-B154-7610E00243C2}" destId="{7718517B-7F99-4A8B-B77D-3A7AD75BBD30}" srcOrd="0" destOrd="0" presId="urn:microsoft.com/office/officeart/2005/8/layout/bProcess4"/>
    <dgm:cxn modelId="{8B0E3087-A077-485E-B4E8-6CE80EA9FE29}" type="presOf" srcId="{CEF66E14-A55B-4B5E-8FB0-F5C81DC4451F}" destId="{DA93B393-3562-4C58-89B0-14595BBF4A4C}" srcOrd="0" destOrd="0" presId="urn:microsoft.com/office/officeart/2005/8/layout/bProcess4"/>
    <dgm:cxn modelId="{F8690688-C7F2-4844-92F9-712834F7F3D7}" type="presOf" srcId="{2CE3F9B4-328F-4FAB-A754-3B0AE8EB46A1}" destId="{31377753-CD42-49D5-B807-C0E7635B2D06}" srcOrd="0" destOrd="0" presId="urn:microsoft.com/office/officeart/2005/8/layout/bProcess4"/>
    <dgm:cxn modelId="{43D6878A-8BA9-4FF6-97CE-93A9C31964C6}" type="presOf" srcId="{B5ABA612-AA1F-49AB-A119-409959B78941}" destId="{34BF756C-03D6-4BA9-8200-2C1BA0D5A349}" srcOrd="0" destOrd="0" presId="urn:microsoft.com/office/officeart/2005/8/layout/bProcess4"/>
    <dgm:cxn modelId="{9CF13F8E-11F3-4139-BE66-B4440AA34089}" srcId="{A8F3404A-CF88-439E-A453-8CD9481FC5F4}" destId="{7AE70058-F0EA-4993-A15B-C8DD04D344CE}" srcOrd="7" destOrd="0" parTransId="{3703C18A-06B7-4BEF-8A15-E4FA88345390}" sibTransId="{2CE3F9B4-328F-4FAB-A754-3B0AE8EB46A1}"/>
    <dgm:cxn modelId="{D0421C99-9ACD-4031-A868-8B75D8056846}" type="presOf" srcId="{F27128F2-B6E4-495C-BFDA-C58945FE19E5}" destId="{27B100B2-FB8B-4CC9-9069-2CD7AA1F48EC}" srcOrd="0" destOrd="0" presId="urn:microsoft.com/office/officeart/2005/8/layout/bProcess4"/>
    <dgm:cxn modelId="{9F93249D-4C8B-4827-80D5-4073E5E8E383}" srcId="{A8F3404A-CF88-439E-A453-8CD9481FC5F4}" destId="{3FB5E584-B8E1-4522-80E1-03F59F8351D2}" srcOrd="3" destOrd="0" parTransId="{681AFFDF-55F5-4171-808B-EA2250571F0E}" sibTransId="{CEF66E14-A55B-4B5E-8FB0-F5C81DC4451F}"/>
    <dgm:cxn modelId="{1411CFA8-F48E-4EA9-9DBC-2E95D6EEDF04}" type="presOf" srcId="{BCAC5CA8-DC38-42D6-B130-399948E17510}" destId="{9DFFEBF0-913C-4261-9191-FD3A73B12481}" srcOrd="0" destOrd="0" presId="urn:microsoft.com/office/officeart/2005/8/layout/bProcess4"/>
    <dgm:cxn modelId="{D1BEABB0-024A-44F0-B62D-A5B63FD734EC}" type="presOf" srcId="{73EA3D1F-76C1-41E6-AC8E-3AEDF25C6AD0}" destId="{C61CC227-288D-4900-AD30-4B389DEC80A3}" srcOrd="0" destOrd="0" presId="urn:microsoft.com/office/officeart/2005/8/layout/bProcess4"/>
    <dgm:cxn modelId="{354B63B4-BE51-4F73-A611-B48B720F6D70}" type="presOf" srcId="{B5C2E4D0-F1C4-43F2-AE4A-702D5E847948}" destId="{8973033F-95D9-4001-AAD0-9AFDBCADD2DE}" srcOrd="0" destOrd="0" presId="urn:microsoft.com/office/officeart/2005/8/layout/bProcess4"/>
    <dgm:cxn modelId="{583DA6B4-DB67-4DAC-BFBC-E155C2154ABF}" type="presOf" srcId="{7AE70058-F0EA-4993-A15B-C8DD04D344CE}" destId="{BDCC9761-8E0B-4A13-8C47-331FD461584F}" srcOrd="0" destOrd="0" presId="urn:microsoft.com/office/officeart/2005/8/layout/bProcess4"/>
    <dgm:cxn modelId="{93F1AADC-C5E5-4079-B62C-4C4F2C576ACD}" type="presOf" srcId="{070EB478-A97A-4D95-A264-842272F7510C}" destId="{D6B4387A-9C25-4A3B-B55D-420975203317}" srcOrd="0" destOrd="0" presId="urn:microsoft.com/office/officeart/2005/8/layout/bProcess4"/>
    <dgm:cxn modelId="{3B1566E6-4DBE-4324-80DD-19D5C5854091}" type="presOf" srcId="{5F69CD7B-E234-412A-8AEA-287DCC101983}" destId="{3638AF47-0734-499A-8051-BB4D8B0C1EB3}" srcOrd="0" destOrd="0" presId="urn:microsoft.com/office/officeart/2005/8/layout/bProcess4"/>
    <dgm:cxn modelId="{F8B95BEB-E756-45FB-82E0-C797A2510213}" srcId="{A8F3404A-CF88-439E-A453-8CD9481FC5F4}" destId="{C2202000-D5A3-4C4A-A76F-D388941F2C41}" srcOrd="8" destOrd="0" parTransId="{87958883-7BFF-4F1A-BAE0-FF6F53A097CD}" sibTransId="{23F6698E-3691-455A-A411-3A3098EF7B88}"/>
    <dgm:cxn modelId="{48D50BFC-588B-4490-B4CC-593E1A52AFB8}" type="presOf" srcId="{62E336B9-DC26-4218-B77C-6473CA3F99FE}" destId="{0048E356-B99A-42B0-A7CE-B22398ED9347}" srcOrd="0" destOrd="0" presId="urn:microsoft.com/office/officeart/2005/8/layout/bProcess4"/>
    <dgm:cxn modelId="{675C5DFF-9BF5-4069-A425-98B548344E54}" type="presOf" srcId="{23F6698E-3691-455A-A411-3A3098EF7B88}" destId="{80C169A5-4AE4-4DEE-9532-2ADEBC44B03C}" srcOrd="0" destOrd="0" presId="urn:microsoft.com/office/officeart/2005/8/layout/bProcess4"/>
    <dgm:cxn modelId="{B7E88B0B-5ACE-4017-8F6D-C87300F7AFDC}" type="presParOf" srcId="{5315BBF4-6280-40E0-A87C-269AF1775D13}" destId="{872BD519-6140-40CC-B8F8-EDA5C7BFFB1F}" srcOrd="0" destOrd="0" presId="urn:microsoft.com/office/officeart/2005/8/layout/bProcess4"/>
    <dgm:cxn modelId="{387C1CE6-E9F6-472A-9F03-B5D1B96111A0}" type="presParOf" srcId="{872BD519-6140-40CC-B8F8-EDA5C7BFFB1F}" destId="{493D3F07-B1F0-4DD2-B679-4D744F975EE4}" srcOrd="0" destOrd="0" presId="urn:microsoft.com/office/officeart/2005/8/layout/bProcess4"/>
    <dgm:cxn modelId="{779778E0-961C-4326-9A83-1EEA94858C79}" type="presParOf" srcId="{872BD519-6140-40CC-B8F8-EDA5C7BFFB1F}" destId="{27B100B2-FB8B-4CC9-9069-2CD7AA1F48EC}" srcOrd="1" destOrd="0" presId="urn:microsoft.com/office/officeart/2005/8/layout/bProcess4"/>
    <dgm:cxn modelId="{BAA5AFA7-370A-480F-B4F0-354CDDE83F76}" type="presParOf" srcId="{5315BBF4-6280-40E0-A87C-269AF1775D13}" destId="{F0E8EB47-31C9-4B6C-A45D-6964E32FE1D7}" srcOrd="1" destOrd="0" presId="urn:microsoft.com/office/officeart/2005/8/layout/bProcess4"/>
    <dgm:cxn modelId="{99C9C09A-06FE-4340-9F28-77907B5DE3A0}" type="presParOf" srcId="{5315BBF4-6280-40E0-A87C-269AF1775D13}" destId="{5504222C-DB39-4183-838E-B296B56FDA7D}" srcOrd="2" destOrd="0" presId="urn:microsoft.com/office/officeart/2005/8/layout/bProcess4"/>
    <dgm:cxn modelId="{F8D4BEDC-31AA-4B4A-8EFC-033D715190C2}" type="presParOf" srcId="{5504222C-DB39-4183-838E-B296B56FDA7D}" destId="{DB8D8679-189E-42A5-926E-1EC91C3F1186}" srcOrd="0" destOrd="0" presId="urn:microsoft.com/office/officeart/2005/8/layout/bProcess4"/>
    <dgm:cxn modelId="{1F8730B4-542C-4843-9164-4F4C80E02A71}" type="presParOf" srcId="{5504222C-DB39-4183-838E-B296B56FDA7D}" destId="{34BF756C-03D6-4BA9-8200-2C1BA0D5A349}" srcOrd="1" destOrd="0" presId="urn:microsoft.com/office/officeart/2005/8/layout/bProcess4"/>
    <dgm:cxn modelId="{714C641E-8DAE-45FF-BAC8-6F627437F292}" type="presParOf" srcId="{5315BBF4-6280-40E0-A87C-269AF1775D13}" destId="{C1BC1674-4A88-47EE-953F-F19521AC36FC}" srcOrd="3" destOrd="0" presId="urn:microsoft.com/office/officeart/2005/8/layout/bProcess4"/>
    <dgm:cxn modelId="{02DE3452-7455-4B6D-BC8E-1E678E5C123D}" type="presParOf" srcId="{5315BBF4-6280-40E0-A87C-269AF1775D13}" destId="{2A4E60E5-24F7-41C3-8CB0-83E3203724B2}" srcOrd="4" destOrd="0" presId="urn:microsoft.com/office/officeart/2005/8/layout/bProcess4"/>
    <dgm:cxn modelId="{1835804A-820A-4DEA-9D2C-50D5BDE5BB84}" type="presParOf" srcId="{2A4E60E5-24F7-41C3-8CB0-83E3203724B2}" destId="{A5E53EF6-FACD-457A-A374-868C0BF2E4A4}" srcOrd="0" destOrd="0" presId="urn:microsoft.com/office/officeart/2005/8/layout/bProcess4"/>
    <dgm:cxn modelId="{53E8988F-4AA3-4DC6-ADF0-477F264BACFF}" type="presParOf" srcId="{2A4E60E5-24F7-41C3-8CB0-83E3203724B2}" destId="{8973033F-95D9-4001-AAD0-9AFDBCADD2DE}" srcOrd="1" destOrd="0" presId="urn:microsoft.com/office/officeart/2005/8/layout/bProcess4"/>
    <dgm:cxn modelId="{7110505E-AB44-473B-BB56-8188A29F1E51}" type="presParOf" srcId="{5315BBF4-6280-40E0-A87C-269AF1775D13}" destId="{9DFFEBF0-913C-4261-9191-FD3A73B12481}" srcOrd="5" destOrd="0" presId="urn:microsoft.com/office/officeart/2005/8/layout/bProcess4"/>
    <dgm:cxn modelId="{43A247BE-A90A-455A-B51A-A2C237729E5B}" type="presParOf" srcId="{5315BBF4-6280-40E0-A87C-269AF1775D13}" destId="{187C8935-5B0E-49C7-B92A-03253BA68FB5}" srcOrd="6" destOrd="0" presId="urn:microsoft.com/office/officeart/2005/8/layout/bProcess4"/>
    <dgm:cxn modelId="{0D4A2D4A-70C7-4069-94C0-4D9010BC3119}" type="presParOf" srcId="{187C8935-5B0E-49C7-B92A-03253BA68FB5}" destId="{7C88EF26-3A6E-40A6-921F-A94555D03CC8}" srcOrd="0" destOrd="0" presId="urn:microsoft.com/office/officeart/2005/8/layout/bProcess4"/>
    <dgm:cxn modelId="{76B26051-4C91-42C0-A529-DE9ECBFD2414}" type="presParOf" srcId="{187C8935-5B0E-49C7-B92A-03253BA68FB5}" destId="{EF457363-A623-4945-9F3E-F26751EE4FA3}" srcOrd="1" destOrd="0" presId="urn:microsoft.com/office/officeart/2005/8/layout/bProcess4"/>
    <dgm:cxn modelId="{51E2E3FD-A8F4-4B0C-8ACC-6E4036005D6A}" type="presParOf" srcId="{5315BBF4-6280-40E0-A87C-269AF1775D13}" destId="{DA93B393-3562-4C58-89B0-14595BBF4A4C}" srcOrd="7" destOrd="0" presId="urn:microsoft.com/office/officeart/2005/8/layout/bProcess4"/>
    <dgm:cxn modelId="{47B0CB2C-E10D-4675-AA1F-C11DB9AC4408}" type="presParOf" srcId="{5315BBF4-6280-40E0-A87C-269AF1775D13}" destId="{825E3652-B770-41BD-91D2-72B6D331D9D8}" srcOrd="8" destOrd="0" presId="urn:microsoft.com/office/officeart/2005/8/layout/bProcess4"/>
    <dgm:cxn modelId="{5451D617-65FC-4D8D-BB30-4DF59903703E}" type="presParOf" srcId="{825E3652-B770-41BD-91D2-72B6D331D9D8}" destId="{9B09DF15-E7DF-43E1-BF96-5C83018E4920}" srcOrd="0" destOrd="0" presId="urn:microsoft.com/office/officeart/2005/8/layout/bProcess4"/>
    <dgm:cxn modelId="{F1EC4D53-EF71-4CC6-BA1A-91D5F93A664B}" type="presParOf" srcId="{825E3652-B770-41BD-91D2-72B6D331D9D8}" destId="{C61CC227-288D-4900-AD30-4B389DEC80A3}" srcOrd="1" destOrd="0" presId="urn:microsoft.com/office/officeart/2005/8/layout/bProcess4"/>
    <dgm:cxn modelId="{6AA22018-CF16-4649-BE07-1699D3E7A316}" type="presParOf" srcId="{5315BBF4-6280-40E0-A87C-269AF1775D13}" destId="{41DA02B6-E5E1-458E-8D1E-DCB2E3F894DF}" srcOrd="9" destOrd="0" presId="urn:microsoft.com/office/officeart/2005/8/layout/bProcess4"/>
    <dgm:cxn modelId="{68ABD4E2-7C62-440A-BB2A-E9998C8C4332}" type="presParOf" srcId="{5315BBF4-6280-40E0-A87C-269AF1775D13}" destId="{1BD590B4-B38B-4247-886E-1D50DAE3C6F4}" srcOrd="10" destOrd="0" presId="urn:microsoft.com/office/officeart/2005/8/layout/bProcess4"/>
    <dgm:cxn modelId="{60D13925-DD6F-4995-AB51-52A5D7661E53}" type="presParOf" srcId="{1BD590B4-B38B-4247-886E-1D50DAE3C6F4}" destId="{656ED5DE-8793-461C-AA19-9ECD685E9F2D}" srcOrd="0" destOrd="0" presId="urn:microsoft.com/office/officeart/2005/8/layout/bProcess4"/>
    <dgm:cxn modelId="{ACAD8386-3BC0-4A4E-ADE7-56C0C6292978}" type="presParOf" srcId="{1BD590B4-B38B-4247-886E-1D50DAE3C6F4}" destId="{D6B4387A-9C25-4A3B-B55D-420975203317}" srcOrd="1" destOrd="0" presId="urn:microsoft.com/office/officeart/2005/8/layout/bProcess4"/>
    <dgm:cxn modelId="{4951278E-3EAD-49DE-8DAC-73F327925432}" type="presParOf" srcId="{5315BBF4-6280-40E0-A87C-269AF1775D13}" destId="{63EAE32C-71B5-4BEB-960F-3315B419C2C2}" srcOrd="11" destOrd="0" presId="urn:microsoft.com/office/officeart/2005/8/layout/bProcess4"/>
    <dgm:cxn modelId="{54C388A0-8678-4551-B2A1-07490DC1DA85}" type="presParOf" srcId="{5315BBF4-6280-40E0-A87C-269AF1775D13}" destId="{470E63F0-4441-4478-9664-C6314607FA16}" srcOrd="12" destOrd="0" presId="urn:microsoft.com/office/officeart/2005/8/layout/bProcess4"/>
    <dgm:cxn modelId="{2D92D68C-08AB-480F-AEC0-824EAAB75D0C}" type="presParOf" srcId="{470E63F0-4441-4478-9664-C6314607FA16}" destId="{EEEDFDD4-FBBA-41D2-80F1-40A0EADF45CA}" srcOrd="0" destOrd="0" presId="urn:microsoft.com/office/officeart/2005/8/layout/bProcess4"/>
    <dgm:cxn modelId="{B89795D2-92BD-433B-880E-380F7E82C1DB}" type="presParOf" srcId="{470E63F0-4441-4478-9664-C6314607FA16}" destId="{7718517B-7F99-4A8B-B77D-3A7AD75BBD30}" srcOrd="1" destOrd="0" presId="urn:microsoft.com/office/officeart/2005/8/layout/bProcess4"/>
    <dgm:cxn modelId="{081C2DC8-C988-4E3B-A287-5A88CBEC46DC}" type="presParOf" srcId="{5315BBF4-6280-40E0-A87C-269AF1775D13}" destId="{DE0077ED-D6E6-46DB-AB57-19256A5F402A}" srcOrd="13" destOrd="0" presId="urn:microsoft.com/office/officeart/2005/8/layout/bProcess4"/>
    <dgm:cxn modelId="{782C1F01-CE3C-4EBC-89B6-28AD42191D04}" type="presParOf" srcId="{5315BBF4-6280-40E0-A87C-269AF1775D13}" destId="{EB767FA1-FB8B-4C15-AC2B-B2AEF66726E4}" srcOrd="14" destOrd="0" presId="urn:microsoft.com/office/officeart/2005/8/layout/bProcess4"/>
    <dgm:cxn modelId="{198A995A-798E-479D-8DA2-C9811CE5A522}" type="presParOf" srcId="{EB767FA1-FB8B-4C15-AC2B-B2AEF66726E4}" destId="{BF7A565F-B167-4488-A1F8-6758BB08DB30}" srcOrd="0" destOrd="0" presId="urn:microsoft.com/office/officeart/2005/8/layout/bProcess4"/>
    <dgm:cxn modelId="{C91F9CD8-5CD9-444D-A6D6-5CDD643ECFDD}" type="presParOf" srcId="{EB767FA1-FB8B-4C15-AC2B-B2AEF66726E4}" destId="{BDCC9761-8E0B-4A13-8C47-331FD461584F}" srcOrd="1" destOrd="0" presId="urn:microsoft.com/office/officeart/2005/8/layout/bProcess4"/>
    <dgm:cxn modelId="{538BF8BD-E3DF-4515-8736-703485BB3BE7}" type="presParOf" srcId="{5315BBF4-6280-40E0-A87C-269AF1775D13}" destId="{31377753-CD42-49D5-B807-C0E7635B2D06}" srcOrd="15" destOrd="0" presId="urn:microsoft.com/office/officeart/2005/8/layout/bProcess4"/>
    <dgm:cxn modelId="{3B6EF2C9-D55D-4DDB-ABF1-626D45FB8A07}" type="presParOf" srcId="{5315BBF4-6280-40E0-A87C-269AF1775D13}" destId="{C2E3F1E6-63F9-4C3F-AC46-19945597B761}" srcOrd="16" destOrd="0" presId="urn:microsoft.com/office/officeart/2005/8/layout/bProcess4"/>
    <dgm:cxn modelId="{5B5F0A1E-31A5-4A71-BC04-5E730E904D0D}" type="presParOf" srcId="{C2E3F1E6-63F9-4C3F-AC46-19945597B761}" destId="{A08DFFC9-F7F1-4DFC-BDE9-AF4C55BA61C6}" srcOrd="0" destOrd="0" presId="urn:microsoft.com/office/officeart/2005/8/layout/bProcess4"/>
    <dgm:cxn modelId="{0AC67727-F73B-47F4-BD5D-9552AB7423D2}" type="presParOf" srcId="{C2E3F1E6-63F9-4C3F-AC46-19945597B761}" destId="{51CF9516-572F-4326-A51A-ED6AD9E142A9}" srcOrd="1" destOrd="0" presId="urn:microsoft.com/office/officeart/2005/8/layout/bProcess4"/>
    <dgm:cxn modelId="{7A3D2493-D8C0-44A6-A275-5478B12E6294}" type="presParOf" srcId="{5315BBF4-6280-40E0-A87C-269AF1775D13}" destId="{80C169A5-4AE4-4DEE-9532-2ADEBC44B03C}" srcOrd="17" destOrd="0" presId="urn:microsoft.com/office/officeart/2005/8/layout/bProcess4"/>
    <dgm:cxn modelId="{10AE4D94-6368-43A3-970F-B575E7B0204F}" type="presParOf" srcId="{5315BBF4-6280-40E0-A87C-269AF1775D13}" destId="{87291C76-2877-492D-B929-8226B1A740A9}" srcOrd="18" destOrd="0" presId="urn:microsoft.com/office/officeart/2005/8/layout/bProcess4"/>
    <dgm:cxn modelId="{CFCAD1E4-BE94-47EF-82EF-5ED224CF7E3D}" type="presParOf" srcId="{87291C76-2877-492D-B929-8226B1A740A9}" destId="{87438B5F-E7D3-4A6F-B40A-1B12876A9939}" srcOrd="0" destOrd="0" presId="urn:microsoft.com/office/officeart/2005/8/layout/bProcess4"/>
    <dgm:cxn modelId="{74234657-67AE-452D-B2AE-D4ED3F0E787E}" type="presParOf" srcId="{87291C76-2877-492D-B929-8226B1A740A9}" destId="{3638AF47-0734-499A-8051-BB4D8B0C1EB3}" srcOrd="1" destOrd="0" presId="urn:microsoft.com/office/officeart/2005/8/layout/bProcess4"/>
    <dgm:cxn modelId="{C1129E0B-D462-406C-B250-DB6AC8D874FF}" type="presParOf" srcId="{5315BBF4-6280-40E0-A87C-269AF1775D13}" destId="{0048E356-B99A-42B0-A7CE-B22398ED9347}" srcOrd="19" destOrd="0" presId="urn:microsoft.com/office/officeart/2005/8/layout/bProcess4"/>
    <dgm:cxn modelId="{4D719121-7C7C-4318-9F8C-197BC691EB7E}" type="presParOf" srcId="{5315BBF4-6280-40E0-A87C-269AF1775D13}" destId="{24EA78F9-5A52-4CF4-94DD-84A3930D03D5}" srcOrd="20" destOrd="0" presId="urn:microsoft.com/office/officeart/2005/8/layout/bProcess4"/>
    <dgm:cxn modelId="{5542CE49-DC55-40E1-A600-376FC69363C0}" type="presParOf" srcId="{24EA78F9-5A52-4CF4-94DD-84A3930D03D5}" destId="{69C24902-4565-4C96-B30D-C28AAFF032DD}" srcOrd="0" destOrd="0" presId="urn:microsoft.com/office/officeart/2005/8/layout/bProcess4"/>
    <dgm:cxn modelId="{941CC463-9A8F-44EA-9291-FE691E7971C3}" type="presParOf" srcId="{24EA78F9-5A52-4CF4-94DD-84A3930D03D5}" destId="{C169B4D9-9FA8-4A19-ABAC-06C11DD8F020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E8EB47-31C9-4B6C-A45D-6964E32FE1D7}">
      <dsp:nvSpPr>
        <dsp:cNvPr id="0" name=""/>
        <dsp:cNvSpPr/>
      </dsp:nvSpPr>
      <dsp:spPr>
        <a:xfrm rot="5400000">
          <a:off x="-290967" y="1111574"/>
          <a:ext cx="1293006" cy="15633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B100B2-FB8B-4CC9-9069-2CD7AA1F48EC}">
      <dsp:nvSpPr>
        <dsp:cNvPr id="0" name=""/>
        <dsp:cNvSpPr/>
      </dsp:nvSpPr>
      <dsp:spPr>
        <a:xfrm>
          <a:off x="3200" y="281534"/>
          <a:ext cx="1737109" cy="10422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7,30/8,00     </a:t>
          </a:r>
          <a:r>
            <a:rPr lang="it-IT" sz="1200" kern="1200">
              <a:sym typeface="Wingdings" panose="05000000000000000000" pitchFamily="2" charset="2"/>
            </a:rPr>
            <a:t></a:t>
          </a:r>
          <a:r>
            <a:rPr lang="it-IT" sz="1200" kern="1200"/>
            <a:t> pre-scuola (con auto-certificazione per esigenze lavorative);</a:t>
          </a:r>
          <a:endParaRPr lang="en-US" sz="1200" kern="1200"/>
        </a:p>
      </dsp:txBody>
      <dsp:txXfrm>
        <a:off x="33727" y="312061"/>
        <a:ext cx="1676055" cy="981211"/>
      </dsp:txXfrm>
    </dsp:sp>
    <dsp:sp modelId="{C1BC1674-4A88-47EE-953F-F19521AC36FC}">
      <dsp:nvSpPr>
        <dsp:cNvPr id="0" name=""/>
        <dsp:cNvSpPr/>
      </dsp:nvSpPr>
      <dsp:spPr>
        <a:xfrm rot="5400000">
          <a:off x="-290967" y="2414407"/>
          <a:ext cx="1293006" cy="156339"/>
        </a:xfrm>
        <a:prstGeom prst="rect">
          <a:avLst/>
        </a:prstGeom>
        <a:solidFill>
          <a:schemeClr val="accent5">
            <a:hueOff val="-1350239"/>
            <a:satOff val="-92"/>
            <a:lumOff val="21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BF756C-03D6-4BA9-8200-2C1BA0D5A349}">
      <dsp:nvSpPr>
        <dsp:cNvPr id="0" name=""/>
        <dsp:cNvSpPr/>
      </dsp:nvSpPr>
      <dsp:spPr>
        <a:xfrm>
          <a:off x="3200" y="1584366"/>
          <a:ext cx="1737109" cy="1042265"/>
        </a:xfrm>
        <a:prstGeom prst="roundRect">
          <a:avLst>
            <a:gd name="adj" fmla="val 10000"/>
          </a:avLst>
        </a:prstGeom>
        <a:solidFill>
          <a:schemeClr val="accent5">
            <a:hueOff val="-1215215"/>
            <a:satOff val="-83"/>
            <a:lumOff val="19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8,00/9,00     </a:t>
          </a:r>
          <a:r>
            <a:rPr lang="it-IT" sz="1200" kern="1200">
              <a:sym typeface="Wingdings" panose="05000000000000000000" pitchFamily="2" charset="2"/>
            </a:rPr>
            <a:t></a:t>
          </a:r>
          <a:r>
            <a:rPr lang="it-IT" sz="1200" kern="1200"/>
            <a:t> accoglienza e merenda;</a:t>
          </a:r>
          <a:endParaRPr lang="en-US" sz="1200" kern="1200"/>
        </a:p>
      </dsp:txBody>
      <dsp:txXfrm>
        <a:off x="33727" y="1614893"/>
        <a:ext cx="1676055" cy="981211"/>
      </dsp:txXfrm>
    </dsp:sp>
    <dsp:sp modelId="{9DFFEBF0-913C-4261-9191-FD3A73B12481}">
      <dsp:nvSpPr>
        <dsp:cNvPr id="0" name=""/>
        <dsp:cNvSpPr/>
      </dsp:nvSpPr>
      <dsp:spPr>
        <a:xfrm rot="5400000">
          <a:off x="-290967" y="3717239"/>
          <a:ext cx="1293006" cy="156339"/>
        </a:xfrm>
        <a:prstGeom prst="rect">
          <a:avLst/>
        </a:prstGeom>
        <a:solidFill>
          <a:schemeClr val="accent5">
            <a:hueOff val="-2700478"/>
            <a:satOff val="-184"/>
            <a:lumOff val="43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73033F-95D9-4001-AAD0-9AFDBCADD2DE}">
      <dsp:nvSpPr>
        <dsp:cNvPr id="0" name=""/>
        <dsp:cNvSpPr/>
      </dsp:nvSpPr>
      <dsp:spPr>
        <a:xfrm>
          <a:off x="3200" y="2887199"/>
          <a:ext cx="1737109" cy="1042265"/>
        </a:xfrm>
        <a:prstGeom prst="roundRect">
          <a:avLst>
            <a:gd name="adj" fmla="val 10000"/>
          </a:avLst>
        </a:prstGeom>
        <a:solidFill>
          <a:schemeClr val="accent5">
            <a:hueOff val="-2430430"/>
            <a:satOff val="-165"/>
            <a:lumOff val="3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9,30/10,45   </a:t>
          </a:r>
          <a:r>
            <a:rPr lang="it-IT" sz="1200" kern="1200">
              <a:sym typeface="Wingdings" panose="05000000000000000000" pitchFamily="2" charset="2"/>
            </a:rPr>
            <a:t></a:t>
          </a:r>
          <a:r>
            <a:rPr lang="it-IT" sz="1200" kern="1200"/>
            <a:t> attività;</a:t>
          </a:r>
          <a:endParaRPr lang="en-US" sz="1200" kern="1200"/>
        </a:p>
      </dsp:txBody>
      <dsp:txXfrm>
        <a:off x="33727" y="2917726"/>
        <a:ext cx="1676055" cy="981211"/>
      </dsp:txXfrm>
    </dsp:sp>
    <dsp:sp modelId="{DA93B393-3562-4C58-89B0-14595BBF4A4C}">
      <dsp:nvSpPr>
        <dsp:cNvPr id="0" name=""/>
        <dsp:cNvSpPr/>
      </dsp:nvSpPr>
      <dsp:spPr>
        <a:xfrm>
          <a:off x="360448" y="4368655"/>
          <a:ext cx="2300530" cy="156339"/>
        </a:xfrm>
        <a:prstGeom prst="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457363-A623-4945-9F3E-F26751EE4FA3}">
      <dsp:nvSpPr>
        <dsp:cNvPr id="0" name=""/>
        <dsp:cNvSpPr/>
      </dsp:nvSpPr>
      <dsp:spPr>
        <a:xfrm>
          <a:off x="3200" y="4190031"/>
          <a:ext cx="1737109" cy="1042265"/>
        </a:xfrm>
        <a:prstGeom prst="roundRect">
          <a:avLst>
            <a:gd name="adj" fmla="val 10000"/>
          </a:avLst>
        </a:prstGeom>
        <a:solidFill>
          <a:schemeClr val="accent5">
            <a:hueOff val="-3645645"/>
            <a:satOff val="-248"/>
            <a:lumOff val="58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10,45/11,15 </a:t>
          </a:r>
          <a:r>
            <a:rPr lang="it-IT" sz="1200" kern="1200">
              <a:sym typeface="Wingdings" panose="05000000000000000000" pitchFamily="2" charset="2"/>
            </a:rPr>
            <a:t></a:t>
          </a:r>
          <a:r>
            <a:rPr lang="it-IT" sz="1200" kern="1200"/>
            <a:t> igiene e cura;</a:t>
          </a:r>
          <a:endParaRPr lang="en-US" sz="1200" kern="1200"/>
        </a:p>
      </dsp:txBody>
      <dsp:txXfrm>
        <a:off x="33727" y="4220558"/>
        <a:ext cx="1676055" cy="981211"/>
      </dsp:txXfrm>
    </dsp:sp>
    <dsp:sp modelId="{41DA02B6-E5E1-458E-8D1E-DCB2E3F894DF}">
      <dsp:nvSpPr>
        <dsp:cNvPr id="0" name=""/>
        <dsp:cNvSpPr/>
      </dsp:nvSpPr>
      <dsp:spPr>
        <a:xfrm rot="16200000">
          <a:off x="2019388" y="3717239"/>
          <a:ext cx="1293006" cy="156339"/>
        </a:xfrm>
        <a:prstGeom prst="rect">
          <a:avLst/>
        </a:prstGeom>
        <a:solidFill>
          <a:schemeClr val="accent5">
            <a:hueOff val="-5400955"/>
            <a:satOff val="-367"/>
            <a:lumOff val="87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1CC227-288D-4900-AD30-4B389DEC80A3}">
      <dsp:nvSpPr>
        <dsp:cNvPr id="0" name=""/>
        <dsp:cNvSpPr/>
      </dsp:nvSpPr>
      <dsp:spPr>
        <a:xfrm>
          <a:off x="2313557" y="4190031"/>
          <a:ext cx="1737109" cy="1042265"/>
        </a:xfrm>
        <a:prstGeom prst="roundRect">
          <a:avLst>
            <a:gd name="adj" fmla="val 10000"/>
          </a:avLst>
        </a:prstGeom>
        <a:solidFill>
          <a:schemeClr val="accent5">
            <a:hueOff val="-4860860"/>
            <a:satOff val="-330"/>
            <a:lumOff val="7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11,15/12,15 </a:t>
          </a:r>
          <a:r>
            <a:rPr lang="it-IT" sz="1200" kern="1200">
              <a:sym typeface="Wingdings" panose="05000000000000000000" pitchFamily="2" charset="2"/>
            </a:rPr>
            <a:t></a:t>
          </a:r>
          <a:r>
            <a:rPr lang="it-IT" sz="1200" kern="1200"/>
            <a:t> pranzo;</a:t>
          </a:r>
          <a:endParaRPr lang="en-US" sz="1200" kern="1200"/>
        </a:p>
      </dsp:txBody>
      <dsp:txXfrm>
        <a:off x="2344084" y="4220558"/>
        <a:ext cx="1676055" cy="981211"/>
      </dsp:txXfrm>
    </dsp:sp>
    <dsp:sp modelId="{63EAE32C-71B5-4BEB-960F-3315B419C2C2}">
      <dsp:nvSpPr>
        <dsp:cNvPr id="0" name=""/>
        <dsp:cNvSpPr/>
      </dsp:nvSpPr>
      <dsp:spPr>
        <a:xfrm rot="16200000">
          <a:off x="2019388" y="2414407"/>
          <a:ext cx="1293006" cy="156339"/>
        </a:xfrm>
        <a:prstGeom prst="rect">
          <a:avLst/>
        </a:prstGeom>
        <a:solidFill>
          <a:schemeClr val="accent5">
            <a:hueOff val="-6751195"/>
            <a:satOff val="-459"/>
            <a:lumOff val="108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B4387A-9C25-4A3B-B55D-420975203317}">
      <dsp:nvSpPr>
        <dsp:cNvPr id="0" name=""/>
        <dsp:cNvSpPr/>
      </dsp:nvSpPr>
      <dsp:spPr>
        <a:xfrm>
          <a:off x="2313557" y="2887199"/>
          <a:ext cx="1737109" cy="1042265"/>
        </a:xfrm>
        <a:prstGeom prst="roundRect">
          <a:avLst>
            <a:gd name="adj" fmla="val 10000"/>
          </a:avLst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12,15/12,30 </a:t>
          </a:r>
          <a:r>
            <a:rPr lang="it-IT" sz="1200" kern="1200">
              <a:sym typeface="Wingdings" panose="05000000000000000000" pitchFamily="2" charset="2"/>
            </a:rPr>
            <a:t></a:t>
          </a:r>
          <a:r>
            <a:rPr lang="it-IT" sz="1200" kern="1200"/>
            <a:t> igiene e cura pre-nanna;</a:t>
          </a:r>
          <a:endParaRPr lang="en-US" sz="1200" kern="1200"/>
        </a:p>
      </dsp:txBody>
      <dsp:txXfrm>
        <a:off x="2344084" y="2917726"/>
        <a:ext cx="1676055" cy="981211"/>
      </dsp:txXfrm>
    </dsp:sp>
    <dsp:sp modelId="{DE0077ED-D6E6-46DB-AB57-19256A5F402A}">
      <dsp:nvSpPr>
        <dsp:cNvPr id="0" name=""/>
        <dsp:cNvSpPr/>
      </dsp:nvSpPr>
      <dsp:spPr>
        <a:xfrm rot="16200000">
          <a:off x="2019388" y="1111574"/>
          <a:ext cx="1293006" cy="156339"/>
        </a:xfrm>
        <a:prstGeom prst="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18517B-7F99-4A8B-B77D-3A7AD75BBD30}">
      <dsp:nvSpPr>
        <dsp:cNvPr id="0" name=""/>
        <dsp:cNvSpPr/>
      </dsp:nvSpPr>
      <dsp:spPr>
        <a:xfrm>
          <a:off x="2313557" y="1584366"/>
          <a:ext cx="1737109" cy="1042265"/>
        </a:xfrm>
        <a:prstGeom prst="roundRect">
          <a:avLst>
            <a:gd name="adj" fmla="val 10000"/>
          </a:avLst>
        </a:prstGeom>
        <a:solidFill>
          <a:schemeClr val="accent5">
            <a:hueOff val="-7291290"/>
            <a:satOff val="-496"/>
            <a:lumOff val="11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12,30/13,00 </a:t>
          </a:r>
          <a:r>
            <a:rPr lang="it-IT" sz="1200" kern="1200">
              <a:sym typeface="Wingdings" panose="05000000000000000000" pitchFamily="2" charset="2"/>
            </a:rPr>
            <a:t></a:t>
          </a:r>
          <a:r>
            <a:rPr lang="it-IT" sz="1200" kern="1200"/>
            <a:t> prima uscita part-time;</a:t>
          </a:r>
          <a:endParaRPr lang="en-US" sz="1200" kern="1200"/>
        </a:p>
      </dsp:txBody>
      <dsp:txXfrm>
        <a:off x="2344084" y="1614893"/>
        <a:ext cx="1676055" cy="981211"/>
      </dsp:txXfrm>
    </dsp:sp>
    <dsp:sp modelId="{31377753-CD42-49D5-B807-C0E7635B2D06}">
      <dsp:nvSpPr>
        <dsp:cNvPr id="0" name=""/>
        <dsp:cNvSpPr/>
      </dsp:nvSpPr>
      <dsp:spPr>
        <a:xfrm>
          <a:off x="2670805" y="460158"/>
          <a:ext cx="2300530" cy="156339"/>
        </a:xfrm>
        <a:prstGeom prst="rect">
          <a:avLst/>
        </a:prstGeom>
        <a:solidFill>
          <a:schemeClr val="accent5">
            <a:hueOff val="-9451672"/>
            <a:satOff val="-642"/>
            <a:lumOff val="15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CC9761-8E0B-4A13-8C47-331FD461584F}">
      <dsp:nvSpPr>
        <dsp:cNvPr id="0" name=""/>
        <dsp:cNvSpPr/>
      </dsp:nvSpPr>
      <dsp:spPr>
        <a:xfrm>
          <a:off x="2313557" y="281534"/>
          <a:ext cx="1737109" cy="1042265"/>
        </a:xfrm>
        <a:prstGeom prst="roundRect">
          <a:avLst>
            <a:gd name="adj" fmla="val 10000"/>
          </a:avLst>
        </a:prstGeom>
        <a:solidFill>
          <a:schemeClr val="accent5">
            <a:hueOff val="-8506504"/>
            <a:satOff val="-578"/>
            <a:lumOff val="137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13,00/15,00 </a:t>
          </a:r>
          <a:r>
            <a:rPr lang="it-IT" sz="1200" kern="1200">
              <a:sym typeface="Wingdings" panose="05000000000000000000" pitchFamily="2" charset="2"/>
            </a:rPr>
            <a:t></a:t>
          </a:r>
          <a:r>
            <a:rPr lang="it-IT" sz="1200" kern="1200"/>
            <a:t> nanna;</a:t>
          </a:r>
          <a:endParaRPr lang="en-US" sz="1200" kern="1200"/>
        </a:p>
      </dsp:txBody>
      <dsp:txXfrm>
        <a:off x="2344084" y="312061"/>
        <a:ext cx="1676055" cy="981211"/>
      </dsp:txXfrm>
    </dsp:sp>
    <dsp:sp modelId="{80C169A5-4AE4-4DEE-9532-2ADEBC44B03C}">
      <dsp:nvSpPr>
        <dsp:cNvPr id="0" name=""/>
        <dsp:cNvSpPr/>
      </dsp:nvSpPr>
      <dsp:spPr>
        <a:xfrm rot="5400000">
          <a:off x="4329745" y="1111574"/>
          <a:ext cx="1293006" cy="156339"/>
        </a:xfrm>
        <a:prstGeom prst="rect">
          <a:avLst/>
        </a:prstGeom>
        <a:solidFill>
          <a:schemeClr val="accent5">
            <a:hueOff val="-10801911"/>
            <a:satOff val="-734"/>
            <a:lumOff val="17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CF9516-572F-4326-A51A-ED6AD9E142A9}">
      <dsp:nvSpPr>
        <dsp:cNvPr id="0" name=""/>
        <dsp:cNvSpPr/>
      </dsp:nvSpPr>
      <dsp:spPr>
        <a:xfrm>
          <a:off x="4623913" y="281534"/>
          <a:ext cx="1737109" cy="1042265"/>
        </a:xfrm>
        <a:prstGeom prst="roundRect">
          <a:avLst>
            <a:gd name="adj" fmla="val 10000"/>
          </a:avLst>
        </a:prstGeom>
        <a:solidFill>
          <a:schemeClr val="accent5">
            <a:hueOff val="-9721720"/>
            <a:satOff val="-661"/>
            <a:lumOff val="15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15,00/15,30 </a:t>
          </a:r>
          <a:r>
            <a:rPr lang="it-IT" sz="1200" kern="1200">
              <a:sym typeface="Wingdings" panose="05000000000000000000" pitchFamily="2" charset="2"/>
            </a:rPr>
            <a:t></a:t>
          </a:r>
          <a:r>
            <a:rPr lang="it-IT" sz="1200" kern="1200"/>
            <a:t> igiene e merenda;</a:t>
          </a:r>
          <a:endParaRPr lang="en-US" sz="1200" kern="1200"/>
        </a:p>
      </dsp:txBody>
      <dsp:txXfrm>
        <a:off x="4654440" y="312061"/>
        <a:ext cx="1676055" cy="981211"/>
      </dsp:txXfrm>
    </dsp:sp>
    <dsp:sp modelId="{0048E356-B99A-42B0-A7CE-B22398ED9347}">
      <dsp:nvSpPr>
        <dsp:cNvPr id="0" name=""/>
        <dsp:cNvSpPr/>
      </dsp:nvSpPr>
      <dsp:spPr>
        <a:xfrm rot="5400000">
          <a:off x="4329745" y="2414407"/>
          <a:ext cx="1293006" cy="156339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38AF47-0734-499A-8051-BB4D8B0C1EB3}">
      <dsp:nvSpPr>
        <dsp:cNvPr id="0" name=""/>
        <dsp:cNvSpPr/>
      </dsp:nvSpPr>
      <dsp:spPr>
        <a:xfrm>
          <a:off x="4623913" y="1584366"/>
          <a:ext cx="1737109" cy="1042265"/>
        </a:xfrm>
        <a:prstGeom prst="roundRect">
          <a:avLst>
            <a:gd name="adj" fmla="val 10000"/>
          </a:avLst>
        </a:prstGeom>
        <a:solidFill>
          <a:schemeClr val="accent5">
            <a:hueOff val="-10936935"/>
            <a:satOff val="-743"/>
            <a:lumOff val="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15,30/16,00 </a:t>
          </a:r>
          <a:r>
            <a:rPr lang="it-IT" sz="1200" kern="1200">
              <a:sym typeface="Wingdings" panose="05000000000000000000" pitchFamily="2" charset="2"/>
            </a:rPr>
            <a:t></a:t>
          </a:r>
          <a:r>
            <a:rPr lang="it-IT" sz="1200" kern="1200"/>
            <a:t> consegne</a:t>
          </a:r>
          <a:endParaRPr lang="en-US" sz="1200" kern="1200"/>
        </a:p>
      </dsp:txBody>
      <dsp:txXfrm>
        <a:off x="4654440" y="1614893"/>
        <a:ext cx="1676055" cy="981211"/>
      </dsp:txXfrm>
    </dsp:sp>
    <dsp:sp modelId="{C169B4D9-9FA8-4A19-ABAC-06C11DD8F020}">
      <dsp:nvSpPr>
        <dsp:cNvPr id="0" name=""/>
        <dsp:cNvSpPr/>
      </dsp:nvSpPr>
      <dsp:spPr>
        <a:xfrm>
          <a:off x="4623913" y="2887199"/>
          <a:ext cx="1737109" cy="1042265"/>
        </a:xfrm>
        <a:prstGeom prst="roundRect">
          <a:avLst>
            <a:gd name="adj" fmla="val 1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C’è la possibilità di usufruire dell’entrata anticipata dalle 7.30 e del prolungamento dalle 6,00 alle 17,00</a:t>
          </a:r>
          <a:endParaRPr lang="en-US" sz="1200" kern="1200"/>
        </a:p>
      </dsp:txBody>
      <dsp:txXfrm>
        <a:off x="4654440" y="2917726"/>
        <a:ext cx="1676055" cy="9812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688B4B-7D3A-630E-4145-B59DB1475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228F58E-18E4-AF48-B9E7-811D39B22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0B9E48-C6C6-B6B3-597E-72488562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481C-61B8-4F6E-998D-CA3D866D4F64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27A181-310C-D26B-13FA-4634672F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B9C74D-E7F9-B68A-668D-ED54CD143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FEC30-FE16-45E4-AC7D-CFBBE0AC77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8311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9EA741-392C-DFC9-36BD-0D3CE9821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9E365A6-3EC4-FB2C-5DA5-35A84C3D5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7D8153-E4CB-40C8-316A-907CD1321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481C-61B8-4F6E-998D-CA3D866D4F64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57AD80-61F5-6789-A149-4A6EF1189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BE9643-8E0B-4A51-2CEC-712CC41E6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FEC30-FE16-45E4-AC7D-CFBBE0AC77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5894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124BAEE-0918-2006-1855-8B0A65FC15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5157AE1-6AD2-8583-5332-B39EA3236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F90619-0494-6AB8-1453-B6D24D4F7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481C-61B8-4F6E-998D-CA3D866D4F64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629C5A-5599-2618-C94D-908902BC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124B5B-CF6C-B473-B121-C4C93A529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FEC30-FE16-45E4-AC7D-CFBBE0AC77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7539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9E1B2C-5933-9CE9-65C5-79579C478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CD4F74-657F-B165-11CA-297679C5A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EFD118-4A7D-617F-3C0E-81794AE6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481C-61B8-4F6E-998D-CA3D866D4F64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FF3B71-3F70-19BF-3237-98BF52BFA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76EA0D-0D30-93E3-6B83-122951CEE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FEC30-FE16-45E4-AC7D-CFBBE0AC77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931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22AD7D-96E0-60E1-49FC-6C838D9F2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F72EDCD-DD09-6F9A-5A4F-64ED9CE1F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57ECE1-1FFA-5A45-6F48-7ACF518D8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481C-61B8-4F6E-998D-CA3D866D4F64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637AB8-DB52-9120-E0DE-D8D0507B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53FC56-37DF-7726-DEB0-E994C5CE8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FEC30-FE16-45E4-AC7D-CFBBE0AC77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3044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08DFAB-D80C-F1FD-39E8-EC1918890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ED20D4-A145-9E53-5C5A-111E42EDB2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CA66EA4-1A44-D9D2-BBB4-7F40A532D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A332DB6-0E5E-A60E-29BE-63679989C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481C-61B8-4F6E-998D-CA3D866D4F64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D7EB008-6B6C-3C3D-CA14-88260AE9D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6C5E33C-CD4F-B286-F4C9-4B0FC242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FEC30-FE16-45E4-AC7D-CFBBE0AC77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3633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C52D3E-F500-141F-6EAC-E81F13336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DF441B-5B63-E031-F98D-336B0C183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4C8688A-5264-DDC7-3F07-EF8457DA5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F4393FA-565F-25E6-AD54-500BAE8CF9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E1C27B0-9AAA-B818-F802-92C38231E8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1B1A27D-7AEC-9F59-0D97-388B3D53E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481C-61B8-4F6E-998D-CA3D866D4F64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3319690-F322-AEC5-67B1-2A5F2698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750F7AE-749B-6D89-3B56-A5953FD4A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FEC30-FE16-45E4-AC7D-CFBBE0AC77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345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AF091D-D6B4-86A7-6CC8-CC708274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2230ED1-B695-8BD4-7B6C-32DC28BED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481C-61B8-4F6E-998D-CA3D866D4F64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0F672FB-6046-54B3-8C2E-3039ABB70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5A2460F-21B9-F6BC-562B-91A1948C7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FEC30-FE16-45E4-AC7D-CFBBE0AC77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4277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3419908-D919-63CE-ED05-2D0665151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481C-61B8-4F6E-998D-CA3D866D4F64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1646CD9-110C-34BC-E6C5-29D8A92EB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2578AF-7EB7-6846-0F66-7EFC9F7A0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FEC30-FE16-45E4-AC7D-CFBBE0AC77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0366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AF7B73-4E51-C3C5-3EE9-4C8D49AFA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32273B-E118-C21B-4CA1-69D335FCC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409028D-CD59-D63B-BD2C-DA7DE8EFB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4030C9-0C7C-FF96-E2B4-4F4EFCC2D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481C-61B8-4F6E-998D-CA3D866D4F64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F17F1AB-4F50-E2A3-06EB-731FA3846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CA12365-E305-7E94-F3C6-8AA396195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FEC30-FE16-45E4-AC7D-CFBBE0AC77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7406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846790-D9C5-FA6E-AF2C-CB7C1F64B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9A0C7EE-B6C0-EE73-D259-EEE971507E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F5279CA-6F3B-1673-0713-778211ABC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7C4478E-D6C8-C082-95A8-E17A9109C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8481C-61B8-4F6E-998D-CA3D866D4F64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1FB618F-C12A-FA3F-B18C-51D875AB5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08C332-6D52-27FC-5533-C35954255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FEC30-FE16-45E4-AC7D-CFBBE0AC77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7135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255FC2D-9AAD-D3F3-9D44-C3394CD7B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F1FBC7C-A385-B138-92EF-4C6AD6986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57894A-F0B3-1715-E304-F9F383AB99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88481C-61B8-4F6E-998D-CA3D866D4F64}" type="datetimeFigureOut">
              <a:rPr lang="it-IT" smtClean="0"/>
              <a:t>03/03/2025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CA38D3-8E7B-DE26-03C0-EE394EB43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5E7878-14EF-DAF6-4A76-16146742C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FFEC30-FE16-45E4-AC7D-CFBBE0AC77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mailto:info@scuolalamadonnina.i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96">
            <a:extLst>
              <a:ext uri="{FF2B5EF4-FFF2-40B4-BE49-F238E27FC236}">
                <a16:creationId xmlns:a16="http://schemas.microsoft.com/office/drawing/2014/main" id="{8A66331C-62A1-463A-8425-CB3218217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133600" y="685800"/>
            <a:ext cx="1005840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F42135-1693-2F53-8D88-B3EDDA3CE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3040" y="685797"/>
            <a:ext cx="5486400" cy="2824166"/>
          </a:xfrm>
        </p:spPr>
        <p:txBody>
          <a:bodyPr anchor="t">
            <a:normAutofit/>
          </a:bodyPr>
          <a:lstStyle/>
          <a:p>
            <a:pPr algn="l"/>
            <a:r>
              <a:rPr lang="it-IT" sz="39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NIDO «LA MADONNINA»</a:t>
            </a:r>
            <a:br>
              <a:rPr lang="it-IT" sz="39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9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Polo per l’Infanzia la Madonnina</a:t>
            </a:r>
            <a:br>
              <a:rPr lang="it-IT" sz="39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it-IT" sz="39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98F239B-FAD7-A360-6B9F-3C9D67F4E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3040" y="3602037"/>
            <a:ext cx="5486400" cy="2377421"/>
          </a:xfrm>
        </p:spPr>
        <p:txBody>
          <a:bodyPr>
            <a:normAutofit/>
          </a:bodyPr>
          <a:lstStyle/>
          <a:p>
            <a:pPr algn="l"/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9-36 mesi</a:t>
            </a:r>
          </a:p>
          <a:p>
            <a:pPr algn="l"/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Paritaria convenzionata con il Comune di Modena</a:t>
            </a:r>
          </a:p>
          <a:p>
            <a:pPr algn="l"/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Associata alla FISM</a:t>
            </a:r>
          </a:p>
          <a:p>
            <a:pPr algn="l"/>
            <a:endParaRPr lang="it-IT" sz="2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it-IT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«Coltiviamo fiducia nella relazione e nella capacità di apprendere dall’esperienza, con libertà»</a:t>
            </a:r>
          </a:p>
        </p:txBody>
      </p:sp>
      <p:sp>
        <p:nvSpPr>
          <p:cNvPr id="104" name="Rectangle 98">
            <a:extLst>
              <a:ext uri="{FF2B5EF4-FFF2-40B4-BE49-F238E27FC236}">
                <a16:creationId xmlns:a16="http://schemas.microsoft.com/office/drawing/2014/main" id="{5E856C46-2CE6-404C-BBEF-31674942D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9764" y="685797"/>
            <a:ext cx="118872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EA25F8F-CE84-475B-A2C8-E4BDDB9FF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0188" y="685798"/>
            <a:ext cx="4241811" cy="54864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Graphic 14">
            <a:extLst>
              <a:ext uri="{FF2B5EF4-FFF2-40B4-BE49-F238E27FC236}">
                <a16:creationId xmlns:a16="http://schemas.microsoft.com/office/drawing/2014/main" id="{6CA2684D-3A0B-43F9-87D7-926A74593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0189" y="685798"/>
            <a:ext cx="1485341" cy="1486747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5" name="Graphic 14">
            <a:extLst>
              <a:ext uri="{FF2B5EF4-FFF2-40B4-BE49-F238E27FC236}">
                <a16:creationId xmlns:a16="http://schemas.microsoft.com/office/drawing/2014/main" id="{BD61C998-018A-4388-BB4E-0CB88DC13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0592671" y="4685454"/>
            <a:ext cx="1485341" cy="1486747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2" name="Immagine 91" descr="Immagine che contiene terreno, vestiti, aria aperta, bambino&#10;&#10;Descrizione generata automaticamente">
            <a:extLst>
              <a:ext uri="{FF2B5EF4-FFF2-40B4-BE49-F238E27FC236}">
                <a16:creationId xmlns:a16="http://schemas.microsoft.com/office/drawing/2014/main" id="{BF20ABCB-A4AE-185D-DE4B-70A038A1B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588" y="3459981"/>
            <a:ext cx="3500246" cy="2625185"/>
          </a:xfrm>
          <a:prstGeom prst="rect">
            <a:avLst/>
          </a:prstGeom>
        </p:spPr>
      </p:pic>
      <p:sp>
        <p:nvSpPr>
          <p:cNvPr id="107" name="Graphic 14">
            <a:extLst>
              <a:ext uri="{FF2B5EF4-FFF2-40B4-BE49-F238E27FC236}">
                <a16:creationId xmlns:a16="http://schemas.microsoft.com/office/drawing/2014/main" id="{A7491B3F-28E1-47D2-9EDB-4A3F9B192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0582650" y="4685454"/>
            <a:ext cx="1485341" cy="1486747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ACDC6A1-E63F-4EFE-8806-DAFD57502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425">
            <a:extLst>
              <a:ext uri="{FF2B5EF4-FFF2-40B4-BE49-F238E27FC236}">
                <a16:creationId xmlns:a16="http://schemas.microsoft.com/office/drawing/2014/main" id="{D8D26CBE-8B22-0F75-F70C-B55262DB5196}"/>
              </a:ext>
            </a:extLst>
          </p:cNvPr>
          <p:cNvGrpSpPr/>
          <p:nvPr/>
        </p:nvGrpSpPr>
        <p:grpSpPr>
          <a:xfrm>
            <a:off x="8151131" y="764028"/>
            <a:ext cx="3705173" cy="2617728"/>
            <a:chOff x="0" y="0"/>
            <a:chExt cx="6277102" cy="5095088"/>
          </a:xfrm>
        </p:grpSpPr>
        <p:sp>
          <p:nvSpPr>
            <p:cNvPr id="5" name="Shape 6">
              <a:extLst>
                <a:ext uri="{FF2B5EF4-FFF2-40B4-BE49-F238E27FC236}">
                  <a16:creationId xmlns:a16="http://schemas.microsoft.com/office/drawing/2014/main" id="{2BEEDC45-3947-5722-79EA-BFCB8EFBD54F}"/>
                </a:ext>
              </a:extLst>
            </p:cNvPr>
            <p:cNvSpPr/>
            <p:nvPr/>
          </p:nvSpPr>
          <p:spPr>
            <a:xfrm>
              <a:off x="336232" y="3091561"/>
              <a:ext cx="280594" cy="587279"/>
            </a:xfrm>
            <a:custGeom>
              <a:avLst/>
              <a:gdLst/>
              <a:ahLst/>
              <a:cxnLst/>
              <a:rect l="0" t="0" r="0" b="0"/>
              <a:pathLst>
                <a:path w="280594" h="587279">
                  <a:moveTo>
                    <a:pt x="280594" y="0"/>
                  </a:moveTo>
                  <a:lnTo>
                    <a:pt x="280594" y="164303"/>
                  </a:lnTo>
                  <a:lnTo>
                    <a:pt x="197993" y="360863"/>
                  </a:lnTo>
                  <a:lnTo>
                    <a:pt x="280594" y="360863"/>
                  </a:lnTo>
                  <a:lnTo>
                    <a:pt x="280594" y="451795"/>
                  </a:lnTo>
                  <a:lnTo>
                    <a:pt x="163932" y="451795"/>
                  </a:lnTo>
                  <a:lnTo>
                    <a:pt x="117056" y="565676"/>
                  </a:lnTo>
                  <a:cubicBezTo>
                    <a:pt x="115481" y="569880"/>
                    <a:pt x="113602" y="573410"/>
                    <a:pt x="111404" y="576255"/>
                  </a:cubicBezTo>
                  <a:cubicBezTo>
                    <a:pt x="109195" y="579112"/>
                    <a:pt x="105854" y="581360"/>
                    <a:pt x="101359" y="582999"/>
                  </a:cubicBezTo>
                  <a:cubicBezTo>
                    <a:pt x="96863" y="584650"/>
                    <a:pt x="90615" y="585780"/>
                    <a:pt x="82614" y="586389"/>
                  </a:cubicBezTo>
                  <a:cubicBezTo>
                    <a:pt x="74600" y="586986"/>
                    <a:pt x="64148" y="587279"/>
                    <a:pt x="51245" y="587279"/>
                  </a:cubicBezTo>
                  <a:cubicBezTo>
                    <a:pt x="37440" y="587279"/>
                    <a:pt x="26670" y="586834"/>
                    <a:pt x="18948" y="585932"/>
                  </a:cubicBezTo>
                  <a:cubicBezTo>
                    <a:pt x="11227" y="585031"/>
                    <a:pt x="6020" y="582859"/>
                    <a:pt x="3315" y="579405"/>
                  </a:cubicBezTo>
                  <a:cubicBezTo>
                    <a:pt x="622" y="575963"/>
                    <a:pt x="0" y="571073"/>
                    <a:pt x="1448" y="564774"/>
                  </a:cubicBezTo>
                  <a:cubicBezTo>
                    <a:pt x="2896" y="558475"/>
                    <a:pt x="5893" y="550080"/>
                    <a:pt x="10401" y="539565"/>
                  </a:cubicBezTo>
                  <a:lnTo>
                    <a:pt x="235229" y="22802"/>
                  </a:lnTo>
                  <a:cubicBezTo>
                    <a:pt x="237477" y="17709"/>
                    <a:pt x="239928" y="13581"/>
                    <a:pt x="242608" y="10419"/>
                  </a:cubicBezTo>
                  <a:cubicBezTo>
                    <a:pt x="245288" y="7257"/>
                    <a:pt x="249326" y="4882"/>
                    <a:pt x="254724" y="3218"/>
                  </a:cubicBezTo>
                  <a:cubicBezTo>
                    <a:pt x="260109" y="1580"/>
                    <a:pt x="267487" y="526"/>
                    <a:pt x="276822" y="69"/>
                  </a:cubicBezTo>
                  <a:lnTo>
                    <a:pt x="28059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6" name="Shape 7">
              <a:extLst>
                <a:ext uri="{FF2B5EF4-FFF2-40B4-BE49-F238E27FC236}">
                  <a16:creationId xmlns:a16="http://schemas.microsoft.com/office/drawing/2014/main" id="{E574B82A-92FC-ABC8-0E5B-642B1D48ABE4}"/>
                </a:ext>
              </a:extLst>
            </p:cNvPr>
            <p:cNvSpPr/>
            <p:nvPr/>
          </p:nvSpPr>
          <p:spPr>
            <a:xfrm>
              <a:off x="0" y="3090957"/>
              <a:ext cx="323342" cy="585178"/>
            </a:xfrm>
            <a:custGeom>
              <a:avLst/>
              <a:gdLst/>
              <a:ahLst/>
              <a:cxnLst/>
              <a:rect l="0" t="0" r="0" b="0"/>
              <a:pathLst>
                <a:path w="323342" h="585178">
                  <a:moveTo>
                    <a:pt x="108509" y="0"/>
                  </a:moveTo>
                  <a:cubicBezTo>
                    <a:pt x="120206" y="0"/>
                    <a:pt x="129769" y="445"/>
                    <a:pt x="137198" y="1346"/>
                  </a:cubicBezTo>
                  <a:cubicBezTo>
                    <a:pt x="144615" y="2248"/>
                    <a:pt x="150520" y="3454"/>
                    <a:pt x="154889" y="4953"/>
                  </a:cubicBezTo>
                  <a:cubicBezTo>
                    <a:pt x="159258" y="6464"/>
                    <a:pt x="162306" y="8395"/>
                    <a:pt x="164059" y="10808"/>
                  </a:cubicBezTo>
                  <a:cubicBezTo>
                    <a:pt x="165799" y="13208"/>
                    <a:pt x="166535" y="15913"/>
                    <a:pt x="166268" y="18910"/>
                  </a:cubicBezTo>
                  <a:lnTo>
                    <a:pt x="125273" y="487502"/>
                  </a:lnTo>
                  <a:lnTo>
                    <a:pt x="308483" y="487502"/>
                  </a:lnTo>
                  <a:cubicBezTo>
                    <a:pt x="311480" y="487502"/>
                    <a:pt x="314033" y="488340"/>
                    <a:pt x="316141" y="489979"/>
                  </a:cubicBezTo>
                  <a:cubicBezTo>
                    <a:pt x="318249" y="491630"/>
                    <a:pt x="319888" y="494335"/>
                    <a:pt x="321069" y="498081"/>
                  </a:cubicBezTo>
                  <a:cubicBezTo>
                    <a:pt x="322237" y="501841"/>
                    <a:pt x="322923" y="506794"/>
                    <a:pt x="323139" y="512940"/>
                  </a:cubicBezTo>
                  <a:cubicBezTo>
                    <a:pt x="323342" y="519100"/>
                    <a:pt x="323063" y="526669"/>
                    <a:pt x="322275" y="535674"/>
                  </a:cubicBezTo>
                  <a:cubicBezTo>
                    <a:pt x="321488" y="544678"/>
                    <a:pt x="320446" y="552260"/>
                    <a:pt x="319164" y="558406"/>
                  </a:cubicBezTo>
                  <a:cubicBezTo>
                    <a:pt x="317868" y="564540"/>
                    <a:pt x="316294" y="569659"/>
                    <a:pt x="314452" y="573710"/>
                  </a:cubicBezTo>
                  <a:cubicBezTo>
                    <a:pt x="312585" y="577761"/>
                    <a:pt x="310464" y="580682"/>
                    <a:pt x="308051" y="582486"/>
                  </a:cubicBezTo>
                  <a:cubicBezTo>
                    <a:pt x="305638" y="584289"/>
                    <a:pt x="302933" y="585178"/>
                    <a:pt x="299936" y="585178"/>
                  </a:cubicBezTo>
                  <a:lnTo>
                    <a:pt x="33007" y="585178"/>
                  </a:lnTo>
                  <a:cubicBezTo>
                    <a:pt x="23101" y="585178"/>
                    <a:pt x="15024" y="582257"/>
                    <a:pt x="8788" y="576415"/>
                  </a:cubicBezTo>
                  <a:cubicBezTo>
                    <a:pt x="2553" y="570560"/>
                    <a:pt x="0" y="561035"/>
                    <a:pt x="1156" y="547827"/>
                  </a:cubicBezTo>
                  <a:lnTo>
                    <a:pt x="47435" y="18910"/>
                  </a:lnTo>
                  <a:cubicBezTo>
                    <a:pt x="47701" y="15913"/>
                    <a:pt x="48908" y="13208"/>
                    <a:pt x="51067" y="10808"/>
                  </a:cubicBezTo>
                  <a:cubicBezTo>
                    <a:pt x="53226" y="8395"/>
                    <a:pt x="56629" y="6464"/>
                    <a:pt x="61265" y="4953"/>
                  </a:cubicBezTo>
                  <a:cubicBezTo>
                    <a:pt x="65888" y="3454"/>
                    <a:pt x="72073" y="2248"/>
                    <a:pt x="79807" y="1346"/>
                  </a:cubicBezTo>
                  <a:cubicBezTo>
                    <a:pt x="87541" y="445"/>
                    <a:pt x="97104" y="0"/>
                    <a:pt x="10850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7" name="Shape 8">
              <a:extLst>
                <a:ext uri="{FF2B5EF4-FFF2-40B4-BE49-F238E27FC236}">
                  <a16:creationId xmlns:a16="http://schemas.microsoft.com/office/drawing/2014/main" id="{C5463781-13C8-5013-896F-0A2D23188002}"/>
                </a:ext>
              </a:extLst>
            </p:cNvPr>
            <p:cNvSpPr/>
            <p:nvPr/>
          </p:nvSpPr>
          <p:spPr>
            <a:xfrm>
              <a:off x="1155916" y="3093662"/>
              <a:ext cx="725145" cy="585178"/>
            </a:xfrm>
            <a:custGeom>
              <a:avLst/>
              <a:gdLst/>
              <a:ahLst/>
              <a:cxnLst/>
              <a:rect l="0" t="0" r="0" b="0"/>
              <a:pathLst>
                <a:path w="725145" h="585178">
                  <a:moveTo>
                    <a:pt x="94374" y="0"/>
                  </a:moveTo>
                  <a:lnTo>
                    <a:pt x="171793" y="0"/>
                  </a:lnTo>
                  <a:cubicBezTo>
                    <a:pt x="185598" y="0"/>
                    <a:pt x="197358" y="1117"/>
                    <a:pt x="207061" y="3378"/>
                  </a:cubicBezTo>
                  <a:cubicBezTo>
                    <a:pt x="216764" y="5626"/>
                    <a:pt x="224993" y="9373"/>
                    <a:pt x="231737" y="14631"/>
                  </a:cubicBezTo>
                  <a:cubicBezTo>
                    <a:pt x="238481" y="19876"/>
                    <a:pt x="243865" y="26784"/>
                    <a:pt x="247930" y="35319"/>
                  </a:cubicBezTo>
                  <a:cubicBezTo>
                    <a:pt x="251981" y="43891"/>
                    <a:pt x="255257" y="54470"/>
                    <a:pt x="257759" y="67056"/>
                  </a:cubicBezTo>
                  <a:lnTo>
                    <a:pt x="353428" y="414134"/>
                  </a:lnTo>
                  <a:lnTo>
                    <a:pt x="355232" y="414134"/>
                  </a:lnTo>
                  <a:lnTo>
                    <a:pt x="516052" y="67970"/>
                  </a:lnTo>
                  <a:cubicBezTo>
                    <a:pt x="521056" y="55359"/>
                    <a:pt x="526263" y="44717"/>
                    <a:pt x="531686" y="36004"/>
                  </a:cubicBezTo>
                  <a:cubicBezTo>
                    <a:pt x="537096" y="27305"/>
                    <a:pt x="543115" y="20257"/>
                    <a:pt x="549745" y="14846"/>
                  </a:cubicBezTo>
                  <a:cubicBezTo>
                    <a:pt x="556362" y="9449"/>
                    <a:pt x="563969" y="5626"/>
                    <a:pt x="572580" y="3378"/>
                  </a:cubicBezTo>
                  <a:cubicBezTo>
                    <a:pt x="581165" y="1117"/>
                    <a:pt x="591020" y="0"/>
                    <a:pt x="602132" y="0"/>
                  </a:cubicBezTo>
                  <a:lnTo>
                    <a:pt x="681800" y="0"/>
                  </a:lnTo>
                  <a:cubicBezTo>
                    <a:pt x="689902" y="0"/>
                    <a:pt x="696798" y="1054"/>
                    <a:pt x="702462" y="3149"/>
                  </a:cubicBezTo>
                  <a:cubicBezTo>
                    <a:pt x="708127" y="5258"/>
                    <a:pt x="712661" y="8318"/>
                    <a:pt x="716064" y="12383"/>
                  </a:cubicBezTo>
                  <a:cubicBezTo>
                    <a:pt x="719455" y="16434"/>
                    <a:pt x="721868" y="21374"/>
                    <a:pt x="723316" y="27229"/>
                  </a:cubicBezTo>
                  <a:cubicBezTo>
                    <a:pt x="724751" y="33083"/>
                    <a:pt x="725145" y="39763"/>
                    <a:pt x="724484" y="47257"/>
                  </a:cubicBezTo>
                  <a:lnTo>
                    <a:pt x="679082" y="566280"/>
                  </a:lnTo>
                  <a:cubicBezTo>
                    <a:pt x="678815" y="569277"/>
                    <a:pt x="677748" y="571983"/>
                    <a:pt x="675894" y="574383"/>
                  </a:cubicBezTo>
                  <a:cubicBezTo>
                    <a:pt x="674027" y="576783"/>
                    <a:pt x="670852" y="578739"/>
                    <a:pt x="666382" y="580237"/>
                  </a:cubicBezTo>
                  <a:cubicBezTo>
                    <a:pt x="661886" y="581736"/>
                    <a:pt x="656019" y="582930"/>
                    <a:pt x="648729" y="583832"/>
                  </a:cubicBezTo>
                  <a:cubicBezTo>
                    <a:pt x="641452" y="584733"/>
                    <a:pt x="632257" y="585178"/>
                    <a:pt x="621157" y="585178"/>
                  </a:cubicBezTo>
                  <a:cubicBezTo>
                    <a:pt x="610349" y="585178"/>
                    <a:pt x="601383" y="584733"/>
                    <a:pt x="594258" y="583832"/>
                  </a:cubicBezTo>
                  <a:cubicBezTo>
                    <a:pt x="587146" y="582930"/>
                    <a:pt x="581546" y="581736"/>
                    <a:pt x="577469" y="580237"/>
                  </a:cubicBezTo>
                  <a:cubicBezTo>
                    <a:pt x="573405" y="578739"/>
                    <a:pt x="570573" y="576783"/>
                    <a:pt x="568986" y="574383"/>
                  </a:cubicBezTo>
                  <a:cubicBezTo>
                    <a:pt x="567398" y="571983"/>
                    <a:pt x="566725" y="569277"/>
                    <a:pt x="566991" y="566280"/>
                  </a:cubicBezTo>
                  <a:lnTo>
                    <a:pt x="608457" y="92278"/>
                  </a:lnTo>
                  <a:lnTo>
                    <a:pt x="607555" y="92278"/>
                  </a:lnTo>
                  <a:lnTo>
                    <a:pt x="397332" y="565823"/>
                  </a:lnTo>
                  <a:cubicBezTo>
                    <a:pt x="395783" y="569735"/>
                    <a:pt x="393548" y="572948"/>
                    <a:pt x="390627" y="575501"/>
                  </a:cubicBezTo>
                  <a:cubicBezTo>
                    <a:pt x="387706" y="578053"/>
                    <a:pt x="383845" y="580085"/>
                    <a:pt x="379070" y="581584"/>
                  </a:cubicBezTo>
                  <a:cubicBezTo>
                    <a:pt x="374282" y="583082"/>
                    <a:pt x="368275" y="584048"/>
                    <a:pt x="361036" y="584505"/>
                  </a:cubicBezTo>
                  <a:cubicBezTo>
                    <a:pt x="353784" y="584962"/>
                    <a:pt x="345059" y="585178"/>
                    <a:pt x="334861" y="585178"/>
                  </a:cubicBezTo>
                  <a:cubicBezTo>
                    <a:pt x="324663" y="585178"/>
                    <a:pt x="315989" y="584810"/>
                    <a:pt x="308851" y="584048"/>
                  </a:cubicBezTo>
                  <a:cubicBezTo>
                    <a:pt x="301714" y="583311"/>
                    <a:pt x="295897" y="582104"/>
                    <a:pt x="291389" y="580453"/>
                  </a:cubicBezTo>
                  <a:cubicBezTo>
                    <a:pt x="286880" y="578815"/>
                    <a:pt x="283388" y="576783"/>
                    <a:pt x="280886" y="574383"/>
                  </a:cubicBezTo>
                  <a:cubicBezTo>
                    <a:pt x="278397" y="571983"/>
                    <a:pt x="276847" y="569138"/>
                    <a:pt x="276238" y="565823"/>
                  </a:cubicBezTo>
                  <a:lnTo>
                    <a:pt x="154711" y="92278"/>
                  </a:lnTo>
                  <a:lnTo>
                    <a:pt x="153822" y="92278"/>
                  </a:lnTo>
                  <a:lnTo>
                    <a:pt x="112344" y="566280"/>
                  </a:lnTo>
                  <a:cubicBezTo>
                    <a:pt x="112078" y="569277"/>
                    <a:pt x="111024" y="571983"/>
                    <a:pt x="109157" y="574383"/>
                  </a:cubicBezTo>
                  <a:cubicBezTo>
                    <a:pt x="107302" y="576783"/>
                    <a:pt x="104051" y="578739"/>
                    <a:pt x="99428" y="580237"/>
                  </a:cubicBezTo>
                  <a:cubicBezTo>
                    <a:pt x="94793" y="581736"/>
                    <a:pt x="88900" y="582930"/>
                    <a:pt x="81775" y="583832"/>
                  </a:cubicBezTo>
                  <a:cubicBezTo>
                    <a:pt x="74638" y="584733"/>
                    <a:pt x="65519" y="585178"/>
                    <a:pt x="54420" y="585178"/>
                  </a:cubicBezTo>
                  <a:cubicBezTo>
                    <a:pt x="43625" y="585178"/>
                    <a:pt x="34658" y="584733"/>
                    <a:pt x="27534" y="583832"/>
                  </a:cubicBezTo>
                  <a:cubicBezTo>
                    <a:pt x="20409" y="582930"/>
                    <a:pt x="14732" y="581736"/>
                    <a:pt x="10516" y="580237"/>
                  </a:cubicBezTo>
                  <a:cubicBezTo>
                    <a:pt x="6299" y="578739"/>
                    <a:pt x="3467" y="576783"/>
                    <a:pt x="2032" y="574383"/>
                  </a:cubicBezTo>
                  <a:cubicBezTo>
                    <a:pt x="584" y="571983"/>
                    <a:pt x="0" y="569277"/>
                    <a:pt x="267" y="566280"/>
                  </a:cubicBezTo>
                  <a:lnTo>
                    <a:pt x="45669" y="47257"/>
                  </a:lnTo>
                  <a:cubicBezTo>
                    <a:pt x="47003" y="31953"/>
                    <a:pt x="52083" y="20257"/>
                    <a:pt x="60896" y="12154"/>
                  </a:cubicBezTo>
                  <a:cubicBezTo>
                    <a:pt x="69710" y="4051"/>
                    <a:pt x="80861" y="0"/>
                    <a:pt x="9437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8" name="Shape 9">
              <a:extLst>
                <a:ext uri="{FF2B5EF4-FFF2-40B4-BE49-F238E27FC236}">
                  <a16:creationId xmlns:a16="http://schemas.microsoft.com/office/drawing/2014/main" id="{500FB03D-6AB1-12E9-66ED-F6396E14992E}"/>
                </a:ext>
              </a:extLst>
            </p:cNvPr>
            <p:cNvSpPr/>
            <p:nvPr/>
          </p:nvSpPr>
          <p:spPr>
            <a:xfrm>
              <a:off x="1909026" y="3091561"/>
              <a:ext cx="280607" cy="587279"/>
            </a:xfrm>
            <a:custGeom>
              <a:avLst/>
              <a:gdLst/>
              <a:ahLst/>
              <a:cxnLst/>
              <a:rect l="0" t="0" r="0" b="0"/>
              <a:pathLst>
                <a:path w="280607" h="587279">
                  <a:moveTo>
                    <a:pt x="280607" y="0"/>
                  </a:moveTo>
                  <a:lnTo>
                    <a:pt x="280607" y="164304"/>
                  </a:lnTo>
                  <a:lnTo>
                    <a:pt x="198006" y="360863"/>
                  </a:lnTo>
                  <a:lnTo>
                    <a:pt x="280607" y="360863"/>
                  </a:lnTo>
                  <a:lnTo>
                    <a:pt x="280607" y="451795"/>
                  </a:lnTo>
                  <a:lnTo>
                    <a:pt x="163944" y="451795"/>
                  </a:lnTo>
                  <a:lnTo>
                    <a:pt x="117069" y="565676"/>
                  </a:lnTo>
                  <a:cubicBezTo>
                    <a:pt x="115494" y="569880"/>
                    <a:pt x="113614" y="573410"/>
                    <a:pt x="111417" y="576255"/>
                  </a:cubicBezTo>
                  <a:cubicBezTo>
                    <a:pt x="109207" y="579112"/>
                    <a:pt x="105854" y="581360"/>
                    <a:pt x="101371" y="582999"/>
                  </a:cubicBezTo>
                  <a:cubicBezTo>
                    <a:pt x="96876" y="584650"/>
                    <a:pt x="90615" y="585780"/>
                    <a:pt x="82614" y="586389"/>
                  </a:cubicBezTo>
                  <a:cubicBezTo>
                    <a:pt x="74613" y="586986"/>
                    <a:pt x="64148" y="587279"/>
                    <a:pt x="51257" y="587279"/>
                  </a:cubicBezTo>
                  <a:cubicBezTo>
                    <a:pt x="37452" y="587279"/>
                    <a:pt x="26683" y="586834"/>
                    <a:pt x="18961" y="585932"/>
                  </a:cubicBezTo>
                  <a:cubicBezTo>
                    <a:pt x="11227" y="585031"/>
                    <a:pt x="6020" y="582859"/>
                    <a:pt x="3328" y="579405"/>
                  </a:cubicBezTo>
                  <a:cubicBezTo>
                    <a:pt x="622" y="575963"/>
                    <a:pt x="0" y="571073"/>
                    <a:pt x="1461" y="564774"/>
                  </a:cubicBezTo>
                  <a:cubicBezTo>
                    <a:pt x="2908" y="558475"/>
                    <a:pt x="5893" y="550080"/>
                    <a:pt x="10414" y="539565"/>
                  </a:cubicBezTo>
                  <a:lnTo>
                    <a:pt x="235229" y="22802"/>
                  </a:lnTo>
                  <a:cubicBezTo>
                    <a:pt x="237477" y="17709"/>
                    <a:pt x="239941" y="13581"/>
                    <a:pt x="242621" y="10419"/>
                  </a:cubicBezTo>
                  <a:cubicBezTo>
                    <a:pt x="245288" y="7257"/>
                    <a:pt x="249327" y="4882"/>
                    <a:pt x="254724" y="3218"/>
                  </a:cubicBezTo>
                  <a:cubicBezTo>
                    <a:pt x="260121" y="1580"/>
                    <a:pt x="267488" y="526"/>
                    <a:pt x="276835" y="69"/>
                  </a:cubicBezTo>
                  <a:lnTo>
                    <a:pt x="28060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9" name="Shape 10">
              <a:extLst>
                <a:ext uri="{FF2B5EF4-FFF2-40B4-BE49-F238E27FC236}">
                  <a16:creationId xmlns:a16="http://schemas.microsoft.com/office/drawing/2014/main" id="{4230512A-3AF1-2383-E135-2D0DB28AB772}"/>
                </a:ext>
              </a:extLst>
            </p:cNvPr>
            <p:cNvSpPr/>
            <p:nvPr/>
          </p:nvSpPr>
          <p:spPr>
            <a:xfrm>
              <a:off x="616826" y="3090957"/>
              <a:ext cx="256756" cy="587883"/>
            </a:xfrm>
            <a:custGeom>
              <a:avLst/>
              <a:gdLst/>
              <a:ahLst/>
              <a:cxnLst/>
              <a:rect l="0" t="0" r="0" b="0"/>
              <a:pathLst>
                <a:path w="256756" h="587883">
                  <a:moveTo>
                    <a:pt x="33198" y="0"/>
                  </a:moveTo>
                  <a:cubicBezTo>
                    <a:pt x="50902" y="0"/>
                    <a:pt x="64986" y="229"/>
                    <a:pt x="75463" y="673"/>
                  </a:cubicBezTo>
                  <a:cubicBezTo>
                    <a:pt x="85915" y="1131"/>
                    <a:pt x="94005" y="2184"/>
                    <a:pt x="99720" y="3823"/>
                  </a:cubicBezTo>
                  <a:cubicBezTo>
                    <a:pt x="105423" y="5486"/>
                    <a:pt x="109410" y="7963"/>
                    <a:pt x="111671" y="11252"/>
                  </a:cubicBezTo>
                  <a:cubicBezTo>
                    <a:pt x="113932" y="14567"/>
                    <a:pt x="115710" y="19063"/>
                    <a:pt x="117018" y="24765"/>
                  </a:cubicBezTo>
                  <a:lnTo>
                    <a:pt x="251904" y="541071"/>
                  </a:lnTo>
                  <a:cubicBezTo>
                    <a:pt x="254559" y="551879"/>
                    <a:pt x="256057" y="560426"/>
                    <a:pt x="256413" y="566738"/>
                  </a:cubicBezTo>
                  <a:cubicBezTo>
                    <a:pt x="256756" y="573037"/>
                    <a:pt x="255143" y="577761"/>
                    <a:pt x="251562" y="580911"/>
                  </a:cubicBezTo>
                  <a:cubicBezTo>
                    <a:pt x="247980" y="584061"/>
                    <a:pt x="241960" y="586016"/>
                    <a:pt x="233502" y="586753"/>
                  </a:cubicBezTo>
                  <a:cubicBezTo>
                    <a:pt x="225031" y="587515"/>
                    <a:pt x="213436" y="587883"/>
                    <a:pt x="198742" y="587883"/>
                  </a:cubicBezTo>
                  <a:cubicBezTo>
                    <a:pt x="183439" y="587883"/>
                    <a:pt x="171526" y="587667"/>
                    <a:pt x="163017" y="587210"/>
                  </a:cubicBezTo>
                  <a:cubicBezTo>
                    <a:pt x="154496" y="586753"/>
                    <a:pt x="148044" y="585864"/>
                    <a:pt x="143662" y="584517"/>
                  </a:cubicBezTo>
                  <a:cubicBezTo>
                    <a:pt x="139281" y="583159"/>
                    <a:pt x="136296" y="581292"/>
                    <a:pt x="134709" y="578891"/>
                  </a:cubicBezTo>
                  <a:cubicBezTo>
                    <a:pt x="133121" y="576491"/>
                    <a:pt x="131890" y="573342"/>
                    <a:pt x="131026" y="569430"/>
                  </a:cubicBezTo>
                  <a:lnTo>
                    <a:pt x="102108" y="452400"/>
                  </a:lnTo>
                  <a:lnTo>
                    <a:pt x="0" y="452400"/>
                  </a:lnTo>
                  <a:lnTo>
                    <a:pt x="0" y="361467"/>
                  </a:lnTo>
                  <a:lnTo>
                    <a:pt x="82601" y="361467"/>
                  </a:lnTo>
                  <a:lnTo>
                    <a:pt x="21895" y="113894"/>
                  </a:lnTo>
                  <a:lnTo>
                    <a:pt x="21438" y="113894"/>
                  </a:lnTo>
                  <a:lnTo>
                    <a:pt x="0" y="164907"/>
                  </a:lnTo>
                  <a:lnTo>
                    <a:pt x="0" y="605"/>
                  </a:lnTo>
                  <a:lnTo>
                    <a:pt x="3319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10" name="Shape 11">
              <a:extLst>
                <a:ext uri="{FF2B5EF4-FFF2-40B4-BE49-F238E27FC236}">
                  <a16:creationId xmlns:a16="http://schemas.microsoft.com/office/drawing/2014/main" id="{77A0918C-A145-556A-BEDC-F687F999D0FF}"/>
                </a:ext>
              </a:extLst>
            </p:cNvPr>
            <p:cNvSpPr/>
            <p:nvPr/>
          </p:nvSpPr>
          <p:spPr>
            <a:xfrm>
              <a:off x="2521255" y="3093662"/>
              <a:ext cx="255266" cy="582473"/>
            </a:xfrm>
            <a:custGeom>
              <a:avLst/>
              <a:gdLst/>
              <a:ahLst/>
              <a:cxnLst/>
              <a:rect l="0" t="0" r="0" b="0"/>
              <a:pathLst>
                <a:path w="255266" h="582473">
                  <a:moveTo>
                    <a:pt x="83960" y="0"/>
                  </a:moveTo>
                  <a:lnTo>
                    <a:pt x="233413" y="0"/>
                  </a:lnTo>
                  <a:lnTo>
                    <a:pt x="255266" y="1391"/>
                  </a:lnTo>
                  <a:lnTo>
                    <a:pt x="255266" y="95472"/>
                  </a:lnTo>
                  <a:lnTo>
                    <a:pt x="218542" y="92723"/>
                  </a:lnTo>
                  <a:lnTo>
                    <a:pt x="158674" y="92723"/>
                  </a:lnTo>
                  <a:lnTo>
                    <a:pt x="124016" y="488848"/>
                  </a:lnTo>
                  <a:lnTo>
                    <a:pt x="185687" y="488848"/>
                  </a:lnTo>
                  <a:cubicBezTo>
                    <a:pt x="201892" y="488848"/>
                    <a:pt x="216913" y="487800"/>
                    <a:pt x="230751" y="485702"/>
                  </a:cubicBezTo>
                  <a:lnTo>
                    <a:pt x="255266" y="479599"/>
                  </a:lnTo>
                  <a:lnTo>
                    <a:pt x="255266" y="576089"/>
                  </a:lnTo>
                  <a:lnTo>
                    <a:pt x="244543" y="578259"/>
                  </a:lnTo>
                  <a:cubicBezTo>
                    <a:pt x="222053" y="581069"/>
                    <a:pt x="197904" y="582473"/>
                    <a:pt x="172098" y="582473"/>
                  </a:cubicBezTo>
                  <a:lnTo>
                    <a:pt x="32994" y="582473"/>
                  </a:lnTo>
                  <a:cubicBezTo>
                    <a:pt x="23101" y="582473"/>
                    <a:pt x="15024" y="579552"/>
                    <a:pt x="8789" y="573710"/>
                  </a:cubicBezTo>
                  <a:cubicBezTo>
                    <a:pt x="2540" y="567855"/>
                    <a:pt x="0" y="558330"/>
                    <a:pt x="1156" y="545122"/>
                  </a:cubicBezTo>
                  <a:lnTo>
                    <a:pt x="45581" y="37363"/>
                  </a:lnTo>
                  <a:cubicBezTo>
                    <a:pt x="46736" y="24156"/>
                    <a:pt x="50940" y="14631"/>
                    <a:pt x="58204" y="8775"/>
                  </a:cubicBezTo>
                  <a:cubicBezTo>
                    <a:pt x="65468" y="2921"/>
                    <a:pt x="74054" y="0"/>
                    <a:pt x="8396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11" name="Shape 12">
              <a:extLst>
                <a:ext uri="{FF2B5EF4-FFF2-40B4-BE49-F238E27FC236}">
                  <a16:creationId xmlns:a16="http://schemas.microsoft.com/office/drawing/2014/main" id="{76F89042-CC5D-D64D-8F4E-CF515FDBFAA2}"/>
                </a:ext>
              </a:extLst>
            </p:cNvPr>
            <p:cNvSpPr/>
            <p:nvPr/>
          </p:nvSpPr>
          <p:spPr>
            <a:xfrm>
              <a:off x="2189632" y="3090957"/>
              <a:ext cx="256756" cy="587883"/>
            </a:xfrm>
            <a:custGeom>
              <a:avLst/>
              <a:gdLst/>
              <a:ahLst/>
              <a:cxnLst/>
              <a:rect l="0" t="0" r="0" b="0"/>
              <a:pathLst>
                <a:path w="256756" h="587883">
                  <a:moveTo>
                    <a:pt x="33198" y="0"/>
                  </a:moveTo>
                  <a:cubicBezTo>
                    <a:pt x="50902" y="0"/>
                    <a:pt x="64986" y="229"/>
                    <a:pt x="75451" y="673"/>
                  </a:cubicBezTo>
                  <a:cubicBezTo>
                    <a:pt x="85916" y="1131"/>
                    <a:pt x="94006" y="2184"/>
                    <a:pt x="99708" y="3823"/>
                  </a:cubicBezTo>
                  <a:cubicBezTo>
                    <a:pt x="105410" y="5486"/>
                    <a:pt x="109398" y="7963"/>
                    <a:pt x="111658" y="11252"/>
                  </a:cubicBezTo>
                  <a:cubicBezTo>
                    <a:pt x="113919" y="14567"/>
                    <a:pt x="115710" y="19063"/>
                    <a:pt x="117005" y="24765"/>
                  </a:cubicBezTo>
                  <a:lnTo>
                    <a:pt x="251892" y="541071"/>
                  </a:lnTo>
                  <a:cubicBezTo>
                    <a:pt x="254546" y="551879"/>
                    <a:pt x="256058" y="560426"/>
                    <a:pt x="256400" y="566738"/>
                  </a:cubicBezTo>
                  <a:cubicBezTo>
                    <a:pt x="256756" y="573037"/>
                    <a:pt x="255131" y="577761"/>
                    <a:pt x="251562" y="580911"/>
                  </a:cubicBezTo>
                  <a:cubicBezTo>
                    <a:pt x="247980" y="584061"/>
                    <a:pt x="241960" y="586016"/>
                    <a:pt x="233490" y="586753"/>
                  </a:cubicBezTo>
                  <a:cubicBezTo>
                    <a:pt x="225019" y="587515"/>
                    <a:pt x="213436" y="587883"/>
                    <a:pt x="198730" y="587883"/>
                  </a:cubicBezTo>
                  <a:cubicBezTo>
                    <a:pt x="183426" y="587883"/>
                    <a:pt x="171514" y="587667"/>
                    <a:pt x="163004" y="587210"/>
                  </a:cubicBezTo>
                  <a:cubicBezTo>
                    <a:pt x="154496" y="586753"/>
                    <a:pt x="148044" y="585864"/>
                    <a:pt x="143663" y="584517"/>
                  </a:cubicBezTo>
                  <a:cubicBezTo>
                    <a:pt x="139281" y="583159"/>
                    <a:pt x="136284" y="581292"/>
                    <a:pt x="134696" y="578891"/>
                  </a:cubicBezTo>
                  <a:cubicBezTo>
                    <a:pt x="133109" y="576491"/>
                    <a:pt x="131877" y="573342"/>
                    <a:pt x="131026" y="569430"/>
                  </a:cubicBezTo>
                  <a:lnTo>
                    <a:pt x="102108" y="452400"/>
                  </a:lnTo>
                  <a:lnTo>
                    <a:pt x="0" y="452400"/>
                  </a:lnTo>
                  <a:lnTo>
                    <a:pt x="0" y="361467"/>
                  </a:lnTo>
                  <a:lnTo>
                    <a:pt x="82601" y="361467"/>
                  </a:lnTo>
                  <a:lnTo>
                    <a:pt x="21882" y="113894"/>
                  </a:lnTo>
                  <a:lnTo>
                    <a:pt x="21438" y="113894"/>
                  </a:lnTo>
                  <a:lnTo>
                    <a:pt x="0" y="164908"/>
                  </a:lnTo>
                  <a:lnTo>
                    <a:pt x="0" y="605"/>
                  </a:lnTo>
                  <a:lnTo>
                    <a:pt x="3319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12" name="Shape 13">
              <a:extLst>
                <a:ext uri="{FF2B5EF4-FFF2-40B4-BE49-F238E27FC236}">
                  <a16:creationId xmlns:a16="http://schemas.microsoft.com/office/drawing/2014/main" id="{82B9BCA7-B43F-C9ED-1073-EA2BA647063F}"/>
                </a:ext>
              </a:extLst>
            </p:cNvPr>
            <p:cNvSpPr/>
            <p:nvPr/>
          </p:nvSpPr>
          <p:spPr>
            <a:xfrm>
              <a:off x="2776521" y="3095053"/>
              <a:ext cx="256798" cy="574698"/>
            </a:xfrm>
            <a:custGeom>
              <a:avLst/>
              <a:gdLst/>
              <a:ahLst/>
              <a:cxnLst/>
              <a:rect l="0" t="0" r="0" b="0"/>
              <a:pathLst>
                <a:path w="256798" h="574698">
                  <a:moveTo>
                    <a:pt x="0" y="0"/>
                  </a:moveTo>
                  <a:lnTo>
                    <a:pt x="49707" y="3163"/>
                  </a:lnTo>
                  <a:cubicBezTo>
                    <a:pt x="71460" y="6200"/>
                    <a:pt x="91114" y="10756"/>
                    <a:pt x="108665" y="16833"/>
                  </a:cubicBezTo>
                  <a:cubicBezTo>
                    <a:pt x="143755" y="28987"/>
                    <a:pt x="172648" y="46996"/>
                    <a:pt x="195317" y="70859"/>
                  </a:cubicBezTo>
                  <a:cubicBezTo>
                    <a:pt x="217987" y="94710"/>
                    <a:pt x="234230" y="124199"/>
                    <a:pt x="244072" y="159302"/>
                  </a:cubicBezTo>
                  <a:cubicBezTo>
                    <a:pt x="253902" y="194418"/>
                    <a:pt x="256798" y="235083"/>
                    <a:pt x="252759" y="281298"/>
                  </a:cubicBezTo>
                  <a:cubicBezTo>
                    <a:pt x="248086" y="334714"/>
                    <a:pt x="237100" y="380409"/>
                    <a:pt x="219828" y="418369"/>
                  </a:cubicBezTo>
                  <a:cubicBezTo>
                    <a:pt x="202556" y="456330"/>
                    <a:pt x="179810" y="487318"/>
                    <a:pt x="151604" y="511321"/>
                  </a:cubicBezTo>
                  <a:cubicBezTo>
                    <a:pt x="123397" y="535336"/>
                    <a:pt x="90123" y="552964"/>
                    <a:pt x="51769" y="564216"/>
                  </a:cubicBezTo>
                  <a:lnTo>
                    <a:pt x="0" y="574698"/>
                  </a:lnTo>
                  <a:lnTo>
                    <a:pt x="0" y="478208"/>
                  </a:lnTo>
                  <a:lnTo>
                    <a:pt x="13453" y="474859"/>
                  </a:lnTo>
                  <a:cubicBezTo>
                    <a:pt x="36389" y="466464"/>
                    <a:pt x="56036" y="453777"/>
                    <a:pt x="72368" y="436823"/>
                  </a:cubicBezTo>
                  <a:cubicBezTo>
                    <a:pt x="88713" y="419868"/>
                    <a:pt x="101655" y="398786"/>
                    <a:pt x="111218" y="373576"/>
                  </a:cubicBezTo>
                  <a:cubicBezTo>
                    <a:pt x="120768" y="348367"/>
                    <a:pt x="127017" y="318967"/>
                    <a:pt x="129963" y="285350"/>
                  </a:cubicBezTo>
                  <a:cubicBezTo>
                    <a:pt x="132376" y="257740"/>
                    <a:pt x="131398" y="232086"/>
                    <a:pt x="127017" y="208375"/>
                  </a:cubicBezTo>
                  <a:cubicBezTo>
                    <a:pt x="122635" y="184677"/>
                    <a:pt x="114075" y="164103"/>
                    <a:pt x="101350" y="146704"/>
                  </a:cubicBezTo>
                  <a:cubicBezTo>
                    <a:pt x="88612" y="129305"/>
                    <a:pt x="71492" y="115716"/>
                    <a:pt x="50004" y="105962"/>
                  </a:cubicBezTo>
                  <a:cubicBezTo>
                    <a:pt x="39247" y="101092"/>
                    <a:pt x="26642" y="97434"/>
                    <a:pt x="12188" y="94994"/>
                  </a:cubicBezTo>
                  <a:lnTo>
                    <a:pt x="0" y="940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13" name="Shape 14">
              <a:extLst>
                <a:ext uri="{FF2B5EF4-FFF2-40B4-BE49-F238E27FC236}">
                  <a16:creationId xmlns:a16="http://schemas.microsoft.com/office/drawing/2014/main" id="{3931C6AA-682F-1596-9251-45460834ED28}"/>
                </a:ext>
              </a:extLst>
            </p:cNvPr>
            <p:cNvSpPr/>
            <p:nvPr/>
          </p:nvSpPr>
          <p:spPr>
            <a:xfrm>
              <a:off x="3093492" y="3085886"/>
              <a:ext cx="280569" cy="600612"/>
            </a:xfrm>
            <a:custGeom>
              <a:avLst/>
              <a:gdLst/>
              <a:ahLst/>
              <a:cxnLst/>
              <a:rect l="0" t="0" r="0" b="0"/>
              <a:pathLst>
                <a:path w="280569" h="600612">
                  <a:moveTo>
                    <a:pt x="280569" y="0"/>
                  </a:moveTo>
                  <a:lnTo>
                    <a:pt x="280569" y="96627"/>
                  </a:lnTo>
                  <a:lnTo>
                    <a:pt x="259552" y="98762"/>
                  </a:lnTo>
                  <a:cubicBezTo>
                    <a:pt x="247158" y="101499"/>
                    <a:pt x="235845" y="105604"/>
                    <a:pt x="225615" y="111078"/>
                  </a:cubicBezTo>
                  <a:cubicBezTo>
                    <a:pt x="205143" y="122038"/>
                    <a:pt x="188112" y="136668"/>
                    <a:pt x="174498" y="154969"/>
                  </a:cubicBezTo>
                  <a:cubicBezTo>
                    <a:pt x="160896" y="173270"/>
                    <a:pt x="150558" y="194656"/>
                    <a:pt x="143459" y="219116"/>
                  </a:cubicBezTo>
                  <a:cubicBezTo>
                    <a:pt x="136360" y="243577"/>
                    <a:pt x="131623" y="269459"/>
                    <a:pt x="129248" y="296764"/>
                  </a:cubicBezTo>
                  <a:cubicBezTo>
                    <a:pt x="126466" y="328578"/>
                    <a:pt x="126340" y="357165"/>
                    <a:pt x="128943" y="382515"/>
                  </a:cubicBezTo>
                  <a:cubicBezTo>
                    <a:pt x="131521" y="407877"/>
                    <a:pt x="137732" y="429556"/>
                    <a:pt x="147561" y="447564"/>
                  </a:cubicBezTo>
                  <a:cubicBezTo>
                    <a:pt x="157391" y="465573"/>
                    <a:pt x="171488" y="479301"/>
                    <a:pt x="189878" y="488750"/>
                  </a:cubicBezTo>
                  <a:cubicBezTo>
                    <a:pt x="208242" y="498186"/>
                    <a:pt x="231991" y="502936"/>
                    <a:pt x="261099" y="502936"/>
                  </a:cubicBezTo>
                  <a:lnTo>
                    <a:pt x="280569" y="500983"/>
                  </a:lnTo>
                  <a:lnTo>
                    <a:pt x="280569" y="598076"/>
                  </a:lnTo>
                  <a:lnTo>
                    <a:pt x="248958" y="600612"/>
                  </a:lnTo>
                  <a:cubicBezTo>
                    <a:pt x="203645" y="600612"/>
                    <a:pt x="164630" y="594681"/>
                    <a:pt x="131902" y="582832"/>
                  </a:cubicBezTo>
                  <a:cubicBezTo>
                    <a:pt x="99174" y="570983"/>
                    <a:pt x="72618" y="552898"/>
                    <a:pt x="52235" y="528590"/>
                  </a:cubicBezTo>
                  <a:cubicBezTo>
                    <a:pt x="31864" y="504282"/>
                    <a:pt x="17691" y="473370"/>
                    <a:pt x="9715" y="435855"/>
                  </a:cubicBezTo>
                  <a:cubicBezTo>
                    <a:pt x="1740" y="398352"/>
                    <a:pt x="0" y="353940"/>
                    <a:pt x="4496" y="302619"/>
                  </a:cubicBezTo>
                  <a:cubicBezTo>
                    <a:pt x="8610" y="255502"/>
                    <a:pt x="18326" y="213122"/>
                    <a:pt x="33629" y="175454"/>
                  </a:cubicBezTo>
                  <a:cubicBezTo>
                    <a:pt x="48920" y="137799"/>
                    <a:pt x="69583" y="105756"/>
                    <a:pt x="95593" y="79341"/>
                  </a:cubicBezTo>
                  <a:cubicBezTo>
                    <a:pt x="121615" y="52937"/>
                    <a:pt x="152717" y="32681"/>
                    <a:pt x="188913" y="18571"/>
                  </a:cubicBezTo>
                  <a:cubicBezTo>
                    <a:pt x="207010" y="11516"/>
                    <a:pt x="226362" y="6229"/>
                    <a:pt x="246966" y="2707"/>
                  </a:cubicBezTo>
                  <a:lnTo>
                    <a:pt x="28056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14" name="Shape 15">
              <a:extLst>
                <a:ext uri="{FF2B5EF4-FFF2-40B4-BE49-F238E27FC236}">
                  <a16:creationId xmlns:a16="http://schemas.microsoft.com/office/drawing/2014/main" id="{4DFE7236-C6E1-AE95-FE64-5E815F1CB430}"/>
                </a:ext>
              </a:extLst>
            </p:cNvPr>
            <p:cNvSpPr/>
            <p:nvPr/>
          </p:nvSpPr>
          <p:spPr>
            <a:xfrm>
              <a:off x="5185169" y="3091858"/>
              <a:ext cx="528815" cy="586981"/>
            </a:xfrm>
            <a:custGeom>
              <a:avLst/>
              <a:gdLst/>
              <a:ahLst/>
              <a:cxnLst/>
              <a:rect l="0" t="0" r="0" b="0"/>
              <a:pathLst>
                <a:path w="528815" h="586981">
                  <a:moveTo>
                    <a:pt x="478472" y="0"/>
                  </a:moveTo>
                  <a:cubicBezTo>
                    <a:pt x="488671" y="0"/>
                    <a:pt x="497192" y="381"/>
                    <a:pt x="504037" y="1130"/>
                  </a:cubicBezTo>
                  <a:cubicBezTo>
                    <a:pt x="510870" y="1879"/>
                    <a:pt x="516077" y="3149"/>
                    <a:pt x="519684" y="4953"/>
                  </a:cubicBezTo>
                  <a:cubicBezTo>
                    <a:pt x="523265" y="6756"/>
                    <a:pt x="525716" y="8852"/>
                    <a:pt x="526999" y="11252"/>
                  </a:cubicBezTo>
                  <a:cubicBezTo>
                    <a:pt x="528295" y="13665"/>
                    <a:pt x="528815" y="16358"/>
                    <a:pt x="528548" y="19355"/>
                  </a:cubicBezTo>
                  <a:lnTo>
                    <a:pt x="482752" y="542874"/>
                  </a:lnTo>
                  <a:cubicBezTo>
                    <a:pt x="482143" y="549783"/>
                    <a:pt x="480403" y="555930"/>
                    <a:pt x="477532" y="561327"/>
                  </a:cubicBezTo>
                  <a:cubicBezTo>
                    <a:pt x="474637" y="566725"/>
                    <a:pt x="471043" y="571233"/>
                    <a:pt x="466674" y="574827"/>
                  </a:cubicBezTo>
                  <a:cubicBezTo>
                    <a:pt x="462306" y="578434"/>
                    <a:pt x="457276" y="581063"/>
                    <a:pt x="451574" y="582701"/>
                  </a:cubicBezTo>
                  <a:cubicBezTo>
                    <a:pt x="445872" y="584352"/>
                    <a:pt x="440182" y="585191"/>
                    <a:pt x="434480" y="585191"/>
                  </a:cubicBezTo>
                  <a:lnTo>
                    <a:pt x="384061" y="585191"/>
                  </a:lnTo>
                  <a:cubicBezTo>
                    <a:pt x="373545" y="585191"/>
                    <a:pt x="364566" y="584136"/>
                    <a:pt x="357111" y="582041"/>
                  </a:cubicBezTo>
                  <a:cubicBezTo>
                    <a:pt x="349631" y="579946"/>
                    <a:pt x="342900" y="576110"/>
                    <a:pt x="336956" y="570560"/>
                  </a:cubicBezTo>
                  <a:cubicBezTo>
                    <a:pt x="330987" y="565010"/>
                    <a:pt x="325400" y="557504"/>
                    <a:pt x="320243" y="548056"/>
                  </a:cubicBezTo>
                  <a:cubicBezTo>
                    <a:pt x="315061" y="538594"/>
                    <a:pt x="309385" y="526377"/>
                    <a:pt x="303187" y="511365"/>
                  </a:cubicBezTo>
                  <a:lnTo>
                    <a:pt x="182080" y="239027"/>
                  </a:lnTo>
                  <a:cubicBezTo>
                    <a:pt x="175082" y="222821"/>
                    <a:pt x="168059" y="205346"/>
                    <a:pt x="161011" y="186588"/>
                  </a:cubicBezTo>
                  <a:cubicBezTo>
                    <a:pt x="153937" y="167818"/>
                    <a:pt x="147739" y="149606"/>
                    <a:pt x="142380" y="131889"/>
                  </a:cubicBezTo>
                  <a:lnTo>
                    <a:pt x="141478" y="131889"/>
                  </a:lnTo>
                  <a:cubicBezTo>
                    <a:pt x="140792" y="153505"/>
                    <a:pt x="139802" y="175031"/>
                    <a:pt x="138531" y="196494"/>
                  </a:cubicBezTo>
                  <a:cubicBezTo>
                    <a:pt x="137249" y="217944"/>
                    <a:pt x="135623" y="240081"/>
                    <a:pt x="133629" y="262890"/>
                  </a:cubicBezTo>
                  <a:lnTo>
                    <a:pt x="106959" y="567627"/>
                  </a:lnTo>
                  <a:cubicBezTo>
                    <a:pt x="106706" y="570637"/>
                    <a:pt x="105639" y="573341"/>
                    <a:pt x="103772" y="575729"/>
                  </a:cubicBezTo>
                  <a:cubicBezTo>
                    <a:pt x="101917" y="578142"/>
                    <a:pt x="98882" y="580162"/>
                    <a:pt x="94678" y="581812"/>
                  </a:cubicBezTo>
                  <a:cubicBezTo>
                    <a:pt x="90488" y="583463"/>
                    <a:pt x="84912" y="584733"/>
                    <a:pt x="77927" y="585635"/>
                  </a:cubicBezTo>
                  <a:cubicBezTo>
                    <a:pt x="70942" y="586537"/>
                    <a:pt x="62052" y="586981"/>
                    <a:pt x="51257" y="586981"/>
                  </a:cubicBezTo>
                  <a:cubicBezTo>
                    <a:pt x="40729" y="586981"/>
                    <a:pt x="32080" y="586537"/>
                    <a:pt x="25260" y="585635"/>
                  </a:cubicBezTo>
                  <a:cubicBezTo>
                    <a:pt x="18428" y="584733"/>
                    <a:pt x="13145" y="583463"/>
                    <a:pt x="9385" y="581812"/>
                  </a:cubicBezTo>
                  <a:cubicBezTo>
                    <a:pt x="5626" y="580162"/>
                    <a:pt x="3111" y="578142"/>
                    <a:pt x="1816" y="575729"/>
                  </a:cubicBezTo>
                  <a:cubicBezTo>
                    <a:pt x="508" y="573341"/>
                    <a:pt x="0" y="570637"/>
                    <a:pt x="279" y="567627"/>
                  </a:cubicBezTo>
                  <a:lnTo>
                    <a:pt x="46075" y="44120"/>
                  </a:lnTo>
                  <a:cubicBezTo>
                    <a:pt x="47308" y="30010"/>
                    <a:pt x="52350" y="19431"/>
                    <a:pt x="61239" y="12383"/>
                  </a:cubicBezTo>
                  <a:cubicBezTo>
                    <a:pt x="70104" y="5334"/>
                    <a:pt x="80543" y="1803"/>
                    <a:pt x="92545" y="1803"/>
                  </a:cubicBezTo>
                  <a:lnTo>
                    <a:pt x="156020" y="1803"/>
                  </a:lnTo>
                  <a:cubicBezTo>
                    <a:pt x="167411" y="1803"/>
                    <a:pt x="176936" y="2781"/>
                    <a:pt x="184569" y="4724"/>
                  </a:cubicBezTo>
                  <a:cubicBezTo>
                    <a:pt x="192202" y="6680"/>
                    <a:pt x="198894" y="9906"/>
                    <a:pt x="204648" y="14402"/>
                  </a:cubicBezTo>
                  <a:cubicBezTo>
                    <a:pt x="210401" y="18910"/>
                    <a:pt x="215646" y="25133"/>
                    <a:pt x="220345" y="33083"/>
                  </a:cubicBezTo>
                  <a:cubicBezTo>
                    <a:pt x="225057" y="41046"/>
                    <a:pt x="229743" y="50864"/>
                    <a:pt x="234417" y="62573"/>
                  </a:cubicBezTo>
                  <a:lnTo>
                    <a:pt x="329235" y="275488"/>
                  </a:lnTo>
                  <a:cubicBezTo>
                    <a:pt x="334696" y="288391"/>
                    <a:pt x="340119" y="301079"/>
                    <a:pt x="345491" y="313525"/>
                  </a:cubicBezTo>
                  <a:cubicBezTo>
                    <a:pt x="350838" y="325984"/>
                    <a:pt x="355981" y="338442"/>
                    <a:pt x="360883" y="350888"/>
                  </a:cubicBezTo>
                  <a:cubicBezTo>
                    <a:pt x="365811" y="363347"/>
                    <a:pt x="370586" y="375577"/>
                    <a:pt x="375247" y="387579"/>
                  </a:cubicBezTo>
                  <a:cubicBezTo>
                    <a:pt x="379895" y="399580"/>
                    <a:pt x="384404" y="411581"/>
                    <a:pt x="388747" y="423583"/>
                  </a:cubicBezTo>
                  <a:lnTo>
                    <a:pt x="389204" y="423583"/>
                  </a:lnTo>
                  <a:cubicBezTo>
                    <a:pt x="390131" y="402577"/>
                    <a:pt x="391376" y="380670"/>
                    <a:pt x="392925" y="357860"/>
                  </a:cubicBezTo>
                  <a:cubicBezTo>
                    <a:pt x="394475" y="335051"/>
                    <a:pt x="396151" y="313296"/>
                    <a:pt x="397942" y="292595"/>
                  </a:cubicBezTo>
                  <a:lnTo>
                    <a:pt x="421868" y="19355"/>
                  </a:lnTo>
                  <a:cubicBezTo>
                    <a:pt x="422123" y="16358"/>
                    <a:pt x="423266" y="13665"/>
                    <a:pt x="425272" y="11252"/>
                  </a:cubicBezTo>
                  <a:cubicBezTo>
                    <a:pt x="427279" y="8852"/>
                    <a:pt x="430466" y="6756"/>
                    <a:pt x="434823" y="4953"/>
                  </a:cubicBezTo>
                  <a:cubicBezTo>
                    <a:pt x="439166" y="3149"/>
                    <a:pt x="444843" y="1879"/>
                    <a:pt x="451815" y="1130"/>
                  </a:cubicBezTo>
                  <a:cubicBezTo>
                    <a:pt x="458775" y="381"/>
                    <a:pt x="467677" y="0"/>
                    <a:pt x="47847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15" name="Shape 16">
              <a:extLst>
                <a:ext uri="{FF2B5EF4-FFF2-40B4-BE49-F238E27FC236}">
                  <a16:creationId xmlns:a16="http://schemas.microsoft.com/office/drawing/2014/main" id="{F0FCED27-285A-5922-40CF-9BAD5FC497D7}"/>
                </a:ext>
              </a:extLst>
            </p:cNvPr>
            <p:cNvSpPr/>
            <p:nvPr/>
          </p:nvSpPr>
          <p:spPr>
            <a:xfrm>
              <a:off x="4332148" y="3091858"/>
              <a:ext cx="528815" cy="586981"/>
            </a:xfrm>
            <a:custGeom>
              <a:avLst/>
              <a:gdLst/>
              <a:ahLst/>
              <a:cxnLst/>
              <a:rect l="0" t="0" r="0" b="0"/>
              <a:pathLst>
                <a:path w="528815" h="586981">
                  <a:moveTo>
                    <a:pt x="478472" y="0"/>
                  </a:moveTo>
                  <a:cubicBezTo>
                    <a:pt x="488671" y="0"/>
                    <a:pt x="497192" y="381"/>
                    <a:pt x="504037" y="1130"/>
                  </a:cubicBezTo>
                  <a:cubicBezTo>
                    <a:pt x="510870" y="1879"/>
                    <a:pt x="516077" y="3149"/>
                    <a:pt x="519684" y="4953"/>
                  </a:cubicBezTo>
                  <a:cubicBezTo>
                    <a:pt x="523265" y="6756"/>
                    <a:pt x="525716" y="8852"/>
                    <a:pt x="527012" y="11252"/>
                  </a:cubicBezTo>
                  <a:cubicBezTo>
                    <a:pt x="528295" y="13665"/>
                    <a:pt x="528815" y="16358"/>
                    <a:pt x="528548" y="19355"/>
                  </a:cubicBezTo>
                  <a:lnTo>
                    <a:pt x="482752" y="542874"/>
                  </a:lnTo>
                  <a:cubicBezTo>
                    <a:pt x="482143" y="549783"/>
                    <a:pt x="480403" y="555930"/>
                    <a:pt x="477532" y="561327"/>
                  </a:cubicBezTo>
                  <a:cubicBezTo>
                    <a:pt x="474637" y="566725"/>
                    <a:pt x="471043" y="571233"/>
                    <a:pt x="466674" y="574827"/>
                  </a:cubicBezTo>
                  <a:cubicBezTo>
                    <a:pt x="462305" y="578434"/>
                    <a:pt x="457276" y="581063"/>
                    <a:pt x="451574" y="582701"/>
                  </a:cubicBezTo>
                  <a:cubicBezTo>
                    <a:pt x="445872" y="584352"/>
                    <a:pt x="440182" y="585191"/>
                    <a:pt x="434480" y="585191"/>
                  </a:cubicBezTo>
                  <a:lnTo>
                    <a:pt x="384061" y="585191"/>
                  </a:lnTo>
                  <a:cubicBezTo>
                    <a:pt x="373545" y="585191"/>
                    <a:pt x="364566" y="584136"/>
                    <a:pt x="357111" y="582041"/>
                  </a:cubicBezTo>
                  <a:cubicBezTo>
                    <a:pt x="349643" y="579946"/>
                    <a:pt x="342900" y="576110"/>
                    <a:pt x="336956" y="570560"/>
                  </a:cubicBezTo>
                  <a:cubicBezTo>
                    <a:pt x="330987" y="565010"/>
                    <a:pt x="325399" y="557504"/>
                    <a:pt x="320243" y="548056"/>
                  </a:cubicBezTo>
                  <a:cubicBezTo>
                    <a:pt x="315061" y="538594"/>
                    <a:pt x="309385" y="526377"/>
                    <a:pt x="303187" y="511365"/>
                  </a:cubicBezTo>
                  <a:lnTo>
                    <a:pt x="182080" y="239027"/>
                  </a:lnTo>
                  <a:cubicBezTo>
                    <a:pt x="175082" y="222821"/>
                    <a:pt x="168059" y="205346"/>
                    <a:pt x="161010" y="186588"/>
                  </a:cubicBezTo>
                  <a:cubicBezTo>
                    <a:pt x="153936" y="167818"/>
                    <a:pt x="147739" y="149606"/>
                    <a:pt x="142380" y="131889"/>
                  </a:cubicBezTo>
                  <a:lnTo>
                    <a:pt x="141478" y="131889"/>
                  </a:lnTo>
                  <a:cubicBezTo>
                    <a:pt x="140792" y="153505"/>
                    <a:pt x="139802" y="175031"/>
                    <a:pt x="138531" y="196494"/>
                  </a:cubicBezTo>
                  <a:cubicBezTo>
                    <a:pt x="137249" y="217944"/>
                    <a:pt x="135623" y="240081"/>
                    <a:pt x="133629" y="262890"/>
                  </a:cubicBezTo>
                  <a:lnTo>
                    <a:pt x="106959" y="567627"/>
                  </a:lnTo>
                  <a:cubicBezTo>
                    <a:pt x="106693" y="570637"/>
                    <a:pt x="105639" y="573341"/>
                    <a:pt x="103772" y="575729"/>
                  </a:cubicBezTo>
                  <a:cubicBezTo>
                    <a:pt x="101917" y="578142"/>
                    <a:pt x="98882" y="580162"/>
                    <a:pt x="94678" y="581812"/>
                  </a:cubicBezTo>
                  <a:cubicBezTo>
                    <a:pt x="90488" y="583463"/>
                    <a:pt x="84912" y="584733"/>
                    <a:pt x="77927" y="585635"/>
                  </a:cubicBezTo>
                  <a:cubicBezTo>
                    <a:pt x="70942" y="586537"/>
                    <a:pt x="62052" y="586981"/>
                    <a:pt x="51257" y="586981"/>
                  </a:cubicBezTo>
                  <a:cubicBezTo>
                    <a:pt x="40729" y="586981"/>
                    <a:pt x="32080" y="586537"/>
                    <a:pt x="25260" y="585635"/>
                  </a:cubicBezTo>
                  <a:cubicBezTo>
                    <a:pt x="18428" y="584733"/>
                    <a:pt x="13144" y="583463"/>
                    <a:pt x="9385" y="581812"/>
                  </a:cubicBezTo>
                  <a:cubicBezTo>
                    <a:pt x="5626" y="580162"/>
                    <a:pt x="3111" y="578142"/>
                    <a:pt x="1816" y="575729"/>
                  </a:cubicBezTo>
                  <a:cubicBezTo>
                    <a:pt x="508" y="573341"/>
                    <a:pt x="0" y="570637"/>
                    <a:pt x="279" y="567627"/>
                  </a:cubicBezTo>
                  <a:lnTo>
                    <a:pt x="46075" y="44120"/>
                  </a:lnTo>
                  <a:cubicBezTo>
                    <a:pt x="47307" y="30010"/>
                    <a:pt x="52349" y="19431"/>
                    <a:pt x="61239" y="12383"/>
                  </a:cubicBezTo>
                  <a:cubicBezTo>
                    <a:pt x="70104" y="5334"/>
                    <a:pt x="80543" y="1803"/>
                    <a:pt x="92545" y="1803"/>
                  </a:cubicBezTo>
                  <a:lnTo>
                    <a:pt x="156019" y="1803"/>
                  </a:lnTo>
                  <a:cubicBezTo>
                    <a:pt x="167411" y="1803"/>
                    <a:pt x="176936" y="2781"/>
                    <a:pt x="184569" y="4724"/>
                  </a:cubicBezTo>
                  <a:cubicBezTo>
                    <a:pt x="192201" y="6680"/>
                    <a:pt x="198894" y="9906"/>
                    <a:pt x="204648" y="14402"/>
                  </a:cubicBezTo>
                  <a:cubicBezTo>
                    <a:pt x="210401" y="18910"/>
                    <a:pt x="215646" y="25133"/>
                    <a:pt x="220345" y="33083"/>
                  </a:cubicBezTo>
                  <a:cubicBezTo>
                    <a:pt x="225056" y="41046"/>
                    <a:pt x="229743" y="50864"/>
                    <a:pt x="234416" y="62573"/>
                  </a:cubicBezTo>
                  <a:lnTo>
                    <a:pt x="329235" y="275488"/>
                  </a:lnTo>
                  <a:cubicBezTo>
                    <a:pt x="334695" y="288391"/>
                    <a:pt x="340118" y="301079"/>
                    <a:pt x="345491" y="313525"/>
                  </a:cubicBezTo>
                  <a:cubicBezTo>
                    <a:pt x="350838" y="325984"/>
                    <a:pt x="355981" y="338442"/>
                    <a:pt x="360883" y="350888"/>
                  </a:cubicBezTo>
                  <a:cubicBezTo>
                    <a:pt x="365811" y="363347"/>
                    <a:pt x="370586" y="375577"/>
                    <a:pt x="375247" y="387579"/>
                  </a:cubicBezTo>
                  <a:cubicBezTo>
                    <a:pt x="379895" y="399580"/>
                    <a:pt x="384391" y="411581"/>
                    <a:pt x="388747" y="423583"/>
                  </a:cubicBezTo>
                  <a:lnTo>
                    <a:pt x="389204" y="423583"/>
                  </a:lnTo>
                  <a:cubicBezTo>
                    <a:pt x="390131" y="402577"/>
                    <a:pt x="391376" y="380670"/>
                    <a:pt x="392925" y="357860"/>
                  </a:cubicBezTo>
                  <a:cubicBezTo>
                    <a:pt x="394474" y="335051"/>
                    <a:pt x="396151" y="313296"/>
                    <a:pt x="397954" y="292595"/>
                  </a:cubicBezTo>
                  <a:lnTo>
                    <a:pt x="421868" y="19355"/>
                  </a:lnTo>
                  <a:cubicBezTo>
                    <a:pt x="422122" y="16358"/>
                    <a:pt x="423265" y="13665"/>
                    <a:pt x="425272" y="11252"/>
                  </a:cubicBezTo>
                  <a:cubicBezTo>
                    <a:pt x="427279" y="8852"/>
                    <a:pt x="430466" y="6756"/>
                    <a:pt x="434822" y="4953"/>
                  </a:cubicBezTo>
                  <a:cubicBezTo>
                    <a:pt x="439166" y="3149"/>
                    <a:pt x="444843" y="1879"/>
                    <a:pt x="451815" y="1130"/>
                  </a:cubicBezTo>
                  <a:cubicBezTo>
                    <a:pt x="458775" y="381"/>
                    <a:pt x="467677" y="0"/>
                    <a:pt x="47847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16" name="Shape 17">
              <a:extLst>
                <a:ext uri="{FF2B5EF4-FFF2-40B4-BE49-F238E27FC236}">
                  <a16:creationId xmlns:a16="http://schemas.microsoft.com/office/drawing/2014/main" id="{AF119A5A-D571-EF4E-9E3B-F5B23EE30735}"/>
                </a:ext>
              </a:extLst>
            </p:cNvPr>
            <p:cNvSpPr/>
            <p:nvPr/>
          </p:nvSpPr>
          <p:spPr>
            <a:xfrm>
              <a:off x="3724923" y="3091858"/>
              <a:ext cx="528790" cy="586981"/>
            </a:xfrm>
            <a:custGeom>
              <a:avLst/>
              <a:gdLst/>
              <a:ahLst/>
              <a:cxnLst/>
              <a:rect l="0" t="0" r="0" b="0"/>
              <a:pathLst>
                <a:path w="528790" h="586981">
                  <a:moveTo>
                    <a:pt x="478460" y="0"/>
                  </a:moveTo>
                  <a:cubicBezTo>
                    <a:pt x="488645" y="0"/>
                    <a:pt x="497180" y="381"/>
                    <a:pt x="503999" y="1130"/>
                  </a:cubicBezTo>
                  <a:cubicBezTo>
                    <a:pt x="510845" y="1879"/>
                    <a:pt x="516065" y="3149"/>
                    <a:pt x="519659" y="4953"/>
                  </a:cubicBezTo>
                  <a:cubicBezTo>
                    <a:pt x="523253" y="6756"/>
                    <a:pt x="525691" y="8852"/>
                    <a:pt x="526986" y="11252"/>
                  </a:cubicBezTo>
                  <a:cubicBezTo>
                    <a:pt x="528282" y="13665"/>
                    <a:pt x="528790" y="16358"/>
                    <a:pt x="528536" y="19355"/>
                  </a:cubicBezTo>
                  <a:lnTo>
                    <a:pt x="482727" y="542874"/>
                  </a:lnTo>
                  <a:cubicBezTo>
                    <a:pt x="482130" y="549783"/>
                    <a:pt x="480378" y="555930"/>
                    <a:pt x="477507" y="561327"/>
                  </a:cubicBezTo>
                  <a:cubicBezTo>
                    <a:pt x="474637" y="566725"/>
                    <a:pt x="471018" y="571233"/>
                    <a:pt x="466649" y="574827"/>
                  </a:cubicBezTo>
                  <a:cubicBezTo>
                    <a:pt x="462293" y="578434"/>
                    <a:pt x="457251" y="581063"/>
                    <a:pt x="451561" y="582701"/>
                  </a:cubicBezTo>
                  <a:cubicBezTo>
                    <a:pt x="445859" y="584352"/>
                    <a:pt x="440157" y="585191"/>
                    <a:pt x="434467" y="585191"/>
                  </a:cubicBezTo>
                  <a:lnTo>
                    <a:pt x="384048" y="585191"/>
                  </a:lnTo>
                  <a:cubicBezTo>
                    <a:pt x="373533" y="585191"/>
                    <a:pt x="364554" y="584136"/>
                    <a:pt x="357086" y="582041"/>
                  </a:cubicBezTo>
                  <a:cubicBezTo>
                    <a:pt x="349618" y="579946"/>
                    <a:pt x="342900" y="576110"/>
                    <a:pt x="336931" y="570560"/>
                  </a:cubicBezTo>
                  <a:cubicBezTo>
                    <a:pt x="330962" y="565010"/>
                    <a:pt x="325400" y="557504"/>
                    <a:pt x="320218" y="548056"/>
                  </a:cubicBezTo>
                  <a:cubicBezTo>
                    <a:pt x="315049" y="538594"/>
                    <a:pt x="309359" y="526377"/>
                    <a:pt x="303175" y="511365"/>
                  </a:cubicBezTo>
                  <a:lnTo>
                    <a:pt x="182054" y="239027"/>
                  </a:lnTo>
                  <a:cubicBezTo>
                    <a:pt x="175070" y="222821"/>
                    <a:pt x="168046" y="205346"/>
                    <a:pt x="160985" y="186588"/>
                  </a:cubicBezTo>
                  <a:cubicBezTo>
                    <a:pt x="153924" y="167818"/>
                    <a:pt x="147714" y="149606"/>
                    <a:pt x="142367" y="131889"/>
                  </a:cubicBezTo>
                  <a:lnTo>
                    <a:pt x="141465" y="131889"/>
                  </a:lnTo>
                  <a:cubicBezTo>
                    <a:pt x="140767" y="153505"/>
                    <a:pt x="139789" y="175031"/>
                    <a:pt x="138519" y="196494"/>
                  </a:cubicBezTo>
                  <a:cubicBezTo>
                    <a:pt x="137236" y="217944"/>
                    <a:pt x="135598" y="240081"/>
                    <a:pt x="133591" y="262890"/>
                  </a:cubicBezTo>
                  <a:lnTo>
                    <a:pt x="106947" y="567627"/>
                  </a:lnTo>
                  <a:cubicBezTo>
                    <a:pt x="106680" y="570637"/>
                    <a:pt x="105613" y="573341"/>
                    <a:pt x="103759" y="575729"/>
                  </a:cubicBezTo>
                  <a:cubicBezTo>
                    <a:pt x="101892" y="578142"/>
                    <a:pt x="98870" y="580162"/>
                    <a:pt x="94679" y="581812"/>
                  </a:cubicBezTo>
                  <a:cubicBezTo>
                    <a:pt x="90475" y="583463"/>
                    <a:pt x="84887" y="584733"/>
                    <a:pt x="77915" y="585635"/>
                  </a:cubicBezTo>
                  <a:cubicBezTo>
                    <a:pt x="70929" y="586537"/>
                    <a:pt x="62040" y="586981"/>
                    <a:pt x="51232" y="586981"/>
                  </a:cubicBezTo>
                  <a:cubicBezTo>
                    <a:pt x="40729" y="586981"/>
                    <a:pt x="32067" y="586537"/>
                    <a:pt x="25248" y="585635"/>
                  </a:cubicBezTo>
                  <a:cubicBezTo>
                    <a:pt x="18415" y="584733"/>
                    <a:pt x="13119" y="583463"/>
                    <a:pt x="9373" y="581812"/>
                  </a:cubicBezTo>
                  <a:cubicBezTo>
                    <a:pt x="5614" y="580162"/>
                    <a:pt x="3086" y="578142"/>
                    <a:pt x="1803" y="575729"/>
                  </a:cubicBezTo>
                  <a:cubicBezTo>
                    <a:pt x="508" y="573341"/>
                    <a:pt x="0" y="570637"/>
                    <a:pt x="241" y="567627"/>
                  </a:cubicBezTo>
                  <a:lnTo>
                    <a:pt x="46063" y="44120"/>
                  </a:lnTo>
                  <a:cubicBezTo>
                    <a:pt x="47295" y="30010"/>
                    <a:pt x="52337" y="19431"/>
                    <a:pt x="61214" y="12383"/>
                  </a:cubicBezTo>
                  <a:cubicBezTo>
                    <a:pt x="70079" y="5334"/>
                    <a:pt x="80518" y="1803"/>
                    <a:pt x="92532" y="1803"/>
                  </a:cubicBezTo>
                  <a:lnTo>
                    <a:pt x="155994" y="1803"/>
                  </a:lnTo>
                  <a:cubicBezTo>
                    <a:pt x="167399" y="1803"/>
                    <a:pt x="176911" y="2781"/>
                    <a:pt x="184557" y="4724"/>
                  </a:cubicBezTo>
                  <a:cubicBezTo>
                    <a:pt x="192177" y="6680"/>
                    <a:pt x="198869" y="9906"/>
                    <a:pt x="204635" y="14402"/>
                  </a:cubicBezTo>
                  <a:cubicBezTo>
                    <a:pt x="210388" y="18910"/>
                    <a:pt x="215608" y="25133"/>
                    <a:pt x="220332" y="33083"/>
                  </a:cubicBezTo>
                  <a:cubicBezTo>
                    <a:pt x="225031" y="41046"/>
                    <a:pt x="229731" y="50864"/>
                    <a:pt x="234404" y="62573"/>
                  </a:cubicBezTo>
                  <a:lnTo>
                    <a:pt x="329209" y="275488"/>
                  </a:lnTo>
                  <a:cubicBezTo>
                    <a:pt x="334671" y="288391"/>
                    <a:pt x="340106" y="301079"/>
                    <a:pt x="345465" y="313525"/>
                  </a:cubicBezTo>
                  <a:cubicBezTo>
                    <a:pt x="350825" y="325984"/>
                    <a:pt x="355968" y="338442"/>
                    <a:pt x="360883" y="350888"/>
                  </a:cubicBezTo>
                  <a:cubicBezTo>
                    <a:pt x="365785" y="363347"/>
                    <a:pt x="370574" y="375577"/>
                    <a:pt x="375222" y="387579"/>
                  </a:cubicBezTo>
                  <a:cubicBezTo>
                    <a:pt x="379870" y="399580"/>
                    <a:pt x="384378" y="411581"/>
                    <a:pt x="388734" y="423583"/>
                  </a:cubicBezTo>
                  <a:lnTo>
                    <a:pt x="389166" y="423583"/>
                  </a:lnTo>
                  <a:cubicBezTo>
                    <a:pt x="390119" y="402577"/>
                    <a:pt x="391363" y="380670"/>
                    <a:pt x="392887" y="357860"/>
                  </a:cubicBezTo>
                  <a:cubicBezTo>
                    <a:pt x="394449" y="335051"/>
                    <a:pt x="396126" y="313296"/>
                    <a:pt x="397942" y="292595"/>
                  </a:cubicBezTo>
                  <a:lnTo>
                    <a:pt x="421843" y="19355"/>
                  </a:lnTo>
                  <a:cubicBezTo>
                    <a:pt x="422110" y="16358"/>
                    <a:pt x="423240" y="13665"/>
                    <a:pt x="425260" y="11252"/>
                  </a:cubicBezTo>
                  <a:cubicBezTo>
                    <a:pt x="427266" y="8852"/>
                    <a:pt x="430441" y="6756"/>
                    <a:pt x="434810" y="4953"/>
                  </a:cubicBezTo>
                  <a:cubicBezTo>
                    <a:pt x="439166" y="3149"/>
                    <a:pt x="444830" y="1879"/>
                    <a:pt x="451803" y="1130"/>
                  </a:cubicBezTo>
                  <a:cubicBezTo>
                    <a:pt x="458762" y="381"/>
                    <a:pt x="467652" y="0"/>
                    <a:pt x="47846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17" name="Shape 18">
              <a:extLst>
                <a:ext uri="{FF2B5EF4-FFF2-40B4-BE49-F238E27FC236}">
                  <a16:creationId xmlns:a16="http://schemas.microsoft.com/office/drawing/2014/main" id="{09065596-0A84-7D81-DEE4-85F84202FED9}"/>
                </a:ext>
              </a:extLst>
            </p:cNvPr>
            <p:cNvSpPr/>
            <p:nvPr/>
          </p:nvSpPr>
          <p:spPr>
            <a:xfrm>
              <a:off x="5739753" y="3091561"/>
              <a:ext cx="280594" cy="587279"/>
            </a:xfrm>
            <a:custGeom>
              <a:avLst/>
              <a:gdLst/>
              <a:ahLst/>
              <a:cxnLst/>
              <a:rect l="0" t="0" r="0" b="0"/>
              <a:pathLst>
                <a:path w="280594" h="587279">
                  <a:moveTo>
                    <a:pt x="280594" y="0"/>
                  </a:moveTo>
                  <a:lnTo>
                    <a:pt x="280594" y="164303"/>
                  </a:lnTo>
                  <a:lnTo>
                    <a:pt x="197993" y="360863"/>
                  </a:lnTo>
                  <a:lnTo>
                    <a:pt x="280594" y="360863"/>
                  </a:lnTo>
                  <a:lnTo>
                    <a:pt x="280594" y="451795"/>
                  </a:lnTo>
                  <a:lnTo>
                    <a:pt x="163931" y="451795"/>
                  </a:lnTo>
                  <a:lnTo>
                    <a:pt x="117056" y="565676"/>
                  </a:lnTo>
                  <a:cubicBezTo>
                    <a:pt x="115481" y="569880"/>
                    <a:pt x="113602" y="573410"/>
                    <a:pt x="111404" y="576255"/>
                  </a:cubicBezTo>
                  <a:cubicBezTo>
                    <a:pt x="109195" y="579112"/>
                    <a:pt x="105854" y="581360"/>
                    <a:pt x="101359" y="582999"/>
                  </a:cubicBezTo>
                  <a:cubicBezTo>
                    <a:pt x="96863" y="584650"/>
                    <a:pt x="90602" y="585780"/>
                    <a:pt x="82614" y="586389"/>
                  </a:cubicBezTo>
                  <a:cubicBezTo>
                    <a:pt x="74587" y="586986"/>
                    <a:pt x="64148" y="587279"/>
                    <a:pt x="51245" y="587279"/>
                  </a:cubicBezTo>
                  <a:cubicBezTo>
                    <a:pt x="37440" y="587279"/>
                    <a:pt x="26670" y="586834"/>
                    <a:pt x="18948" y="585932"/>
                  </a:cubicBezTo>
                  <a:cubicBezTo>
                    <a:pt x="11227" y="585031"/>
                    <a:pt x="6007" y="582859"/>
                    <a:pt x="3315" y="579405"/>
                  </a:cubicBezTo>
                  <a:cubicBezTo>
                    <a:pt x="610" y="575963"/>
                    <a:pt x="0" y="571073"/>
                    <a:pt x="1448" y="564774"/>
                  </a:cubicBezTo>
                  <a:cubicBezTo>
                    <a:pt x="2896" y="558475"/>
                    <a:pt x="5880" y="550080"/>
                    <a:pt x="10401" y="539565"/>
                  </a:cubicBezTo>
                  <a:lnTo>
                    <a:pt x="235217" y="22802"/>
                  </a:lnTo>
                  <a:cubicBezTo>
                    <a:pt x="237465" y="17709"/>
                    <a:pt x="239928" y="13581"/>
                    <a:pt x="242608" y="10419"/>
                  </a:cubicBezTo>
                  <a:cubicBezTo>
                    <a:pt x="245275" y="7257"/>
                    <a:pt x="249313" y="4882"/>
                    <a:pt x="254711" y="3218"/>
                  </a:cubicBezTo>
                  <a:cubicBezTo>
                    <a:pt x="260109" y="1580"/>
                    <a:pt x="267475" y="526"/>
                    <a:pt x="276822" y="69"/>
                  </a:cubicBezTo>
                  <a:lnTo>
                    <a:pt x="28059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18" name="Shape 19">
              <a:extLst>
                <a:ext uri="{FF2B5EF4-FFF2-40B4-BE49-F238E27FC236}">
                  <a16:creationId xmlns:a16="http://schemas.microsoft.com/office/drawing/2014/main" id="{0339C41F-E123-F245-53E1-C2BA606CAA41}"/>
                </a:ext>
              </a:extLst>
            </p:cNvPr>
            <p:cNvSpPr/>
            <p:nvPr/>
          </p:nvSpPr>
          <p:spPr>
            <a:xfrm>
              <a:off x="4939360" y="3090957"/>
              <a:ext cx="167488" cy="587883"/>
            </a:xfrm>
            <a:custGeom>
              <a:avLst/>
              <a:gdLst/>
              <a:ahLst/>
              <a:cxnLst/>
              <a:rect l="0" t="0" r="0" b="0"/>
              <a:pathLst>
                <a:path w="167488" h="587883">
                  <a:moveTo>
                    <a:pt x="109462" y="0"/>
                  </a:moveTo>
                  <a:cubicBezTo>
                    <a:pt x="121171" y="0"/>
                    <a:pt x="130734" y="445"/>
                    <a:pt x="138163" y="1346"/>
                  </a:cubicBezTo>
                  <a:cubicBezTo>
                    <a:pt x="145580" y="2248"/>
                    <a:pt x="151473" y="3454"/>
                    <a:pt x="155842" y="4953"/>
                  </a:cubicBezTo>
                  <a:cubicBezTo>
                    <a:pt x="160223" y="6464"/>
                    <a:pt x="163259" y="8395"/>
                    <a:pt x="165011" y="10808"/>
                  </a:cubicBezTo>
                  <a:cubicBezTo>
                    <a:pt x="166751" y="13208"/>
                    <a:pt x="167488" y="15913"/>
                    <a:pt x="167234" y="18910"/>
                  </a:cubicBezTo>
                  <a:lnTo>
                    <a:pt x="119100" y="568985"/>
                  </a:lnTo>
                  <a:cubicBezTo>
                    <a:pt x="118847" y="571983"/>
                    <a:pt x="117627" y="574688"/>
                    <a:pt x="115469" y="577088"/>
                  </a:cubicBezTo>
                  <a:cubicBezTo>
                    <a:pt x="113309" y="579488"/>
                    <a:pt x="109918" y="581444"/>
                    <a:pt x="105283" y="582943"/>
                  </a:cubicBezTo>
                  <a:cubicBezTo>
                    <a:pt x="100648" y="584441"/>
                    <a:pt x="94539" y="585635"/>
                    <a:pt x="86957" y="586537"/>
                  </a:cubicBezTo>
                  <a:cubicBezTo>
                    <a:pt x="79375" y="587439"/>
                    <a:pt x="69736" y="587883"/>
                    <a:pt x="58039" y="587883"/>
                  </a:cubicBezTo>
                  <a:cubicBezTo>
                    <a:pt x="46622" y="587883"/>
                    <a:pt x="37135" y="587439"/>
                    <a:pt x="29566" y="586537"/>
                  </a:cubicBezTo>
                  <a:cubicBezTo>
                    <a:pt x="21996" y="585635"/>
                    <a:pt x="16027" y="584441"/>
                    <a:pt x="11646" y="582943"/>
                  </a:cubicBezTo>
                  <a:cubicBezTo>
                    <a:pt x="7277" y="581444"/>
                    <a:pt x="4229" y="579488"/>
                    <a:pt x="2489" y="577088"/>
                  </a:cubicBezTo>
                  <a:cubicBezTo>
                    <a:pt x="737" y="574688"/>
                    <a:pt x="0" y="571983"/>
                    <a:pt x="254" y="568985"/>
                  </a:cubicBezTo>
                  <a:lnTo>
                    <a:pt x="48387" y="18910"/>
                  </a:lnTo>
                  <a:cubicBezTo>
                    <a:pt x="48654" y="15913"/>
                    <a:pt x="49860" y="13208"/>
                    <a:pt x="52032" y="10808"/>
                  </a:cubicBezTo>
                  <a:cubicBezTo>
                    <a:pt x="54191" y="8395"/>
                    <a:pt x="57658" y="6464"/>
                    <a:pt x="62446" y="4953"/>
                  </a:cubicBezTo>
                  <a:cubicBezTo>
                    <a:pt x="67221" y="3454"/>
                    <a:pt x="73406" y="2248"/>
                    <a:pt x="80988" y="1346"/>
                  </a:cubicBezTo>
                  <a:cubicBezTo>
                    <a:pt x="88570" y="445"/>
                    <a:pt x="98057" y="0"/>
                    <a:pt x="10946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19" name="Shape 20">
              <a:extLst>
                <a:ext uri="{FF2B5EF4-FFF2-40B4-BE49-F238E27FC236}">
                  <a16:creationId xmlns:a16="http://schemas.microsoft.com/office/drawing/2014/main" id="{ECEEA3A7-1476-3788-3DE3-8E5E1FA732C4}"/>
                </a:ext>
              </a:extLst>
            </p:cNvPr>
            <p:cNvSpPr/>
            <p:nvPr/>
          </p:nvSpPr>
          <p:spPr>
            <a:xfrm>
              <a:off x="3374061" y="3083311"/>
              <a:ext cx="280669" cy="600650"/>
            </a:xfrm>
            <a:custGeom>
              <a:avLst/>
              <a:gdLst/>
              <a:ahLst/>
              <a:cxnLst/>
              <a:rect l="0" t="0" r="0" b="0"/>
              <a:pathLst>
                <a:path w="280669" h="600650">
                  <a:moveTo>
                    <a:pt x="31965" y="0"/>
                  </a:moveTo>
                  <a:cubicBezTo>
                    <a:pt x="76072" y="0"/>
                    <a:pt x="114502" y="5842"/>
                    <a:pt x="147243" y="17551"/>
                  </a:cubicBezTo>
                  <a:cubicBezTo>
                    <a:pt x="179971" y="29248"/>
                    <a:pt x="206603" y="47244"/>
                    <a:pt x="227138" y="71565"/>
                  </a:cubicBezTo>
                  <a:cubicBezTo>
                    <a:pt x="247674" y="95872"/>
                    <a:pt x="262089" y="126568"/>
                    <a:pt x="270408" y="163627"/>
                  </a:cubicBezTo>
                  <a:cubicBezTo>
                    <a:pt x="278713" y="200685"/>
                    <a:pt x="280669" y="244424"/>
                    <a:pt x="276249" y="294843"/>
                  </a:cubicBezTo>
                  <a:cubicBezTo>
                    <a:pt x="272033" y="343154"/>
                    <a:pt x="262229" y="386372"/>
                    <a:pt x="246900" y="424485"/>
                  </a:cubicBezTo>
                  <a:cubicBezTo>
                    <a:pt x="231571" y="462597"/>
                    <a:pt x="210870" y="494919"/>
                    <a:pt x="184848" y="521488"/>
                  </a:cubicBezTo>
                  <a:cubicBezTo>
                    <a:pt x="158825" y="548043"/>
                    <a:pt x="127710" y="568299"/>
                    <a:pt x="91528" y="582244"/>
                  </a:cubicBezTo>
                  <a:cubicBezTo>
                    <a:pt x="73430" y="589229"/>
                    <a:pt x="54123" y="594465"/>
                    <a:pt x="33601" y="597954"/>
                  </a:cubicBezTo>
                  <a:lnTo>
                    <a:pt x="0" y="600650"/>
                  </a:lnTo>
                  <a:lnTo>
                    <a:pt x="0" y="503557"/>
                  </a:lnTo>
                  <a:lnTo>
                    <a:pt x="20946" y="501456"/>
                  </a:lnTo>
                  <a:cubicBezTo>
                    <a:pt x="33336" y="498754"/>
                    <a:pt x="44646" y="494703"/>
                    <a:pt x="54876" y="489305"/>
                  </a:cubicBezTo>
                  <a:cubicBezTo>
                    <a:pt x="75323" y="478498"/>
                    <a:pt x="92353" y="463791"/>
                    <a:pt x="106006" y="445186"/>
                  </a:cubicBezTo>
                  <a:cubicBezTo>
                    <a:pt x="119633" y="426580"/>
                    <a:pt x="130009" y="404901"/>
                    <a:pt x="137121" y="380137"/>
                  </a:cubicBezTo>
                  <a:cubicBezTo>
                    <a:pt x="144233" y="355384"/>
                    <a:pt x="149021" y="329044"/>
                    <a:pt x="151459" y="301142"/>
                  </a:cubicBezTo>
                  <a:cubicBezTo>
                    <a:pt x="154139" y="270535"/>
                    <a:pt x="154177" y="242697"/>
                    <a:pt x="151561" y="217640"/>
                  </a:cubicBezTo>
                  <a:cubicBezTo>
                    <a:pt x="148944" y="192583"/>
                    <a:pt x="142646" y="171133"/>
                    <a:pt x="132663" y="153264"/>
                  </a:cubicBezTo>
                  <a:cubicBezTo>
                    <a:pt x="122668" y="135420"/>
                    <a:pt x="108495" y="121615"/>
                    <a:pt x="90144" y="111861"/>
                  </a:cubicBezTo>
                  <a:cubicBezTo>
                    <a:pt x="71792" y="102108"/>
                    <a:pt x="48221" y="97231"/>
                    <a:pt x="19405" y="97231"/>
                  </a:cubicBezTo>
                  <a:lnTo>
                    <a:pt x="0" y="99202"/>
                  </a:lnTo>
                  <a:lnTo>
                    <a:pt x="0" y="2575"/>
                  </a:lnTo>
                  <a:lnTo>
                    <a:pt x="3196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20" name="Shape 21">
              <a:extLst>
                <a:ext uri="{FF2B5EF4-FFF2-40B4-BE49-F238E27FC236}">
                  <a16:creationId xmlns:a16="http://schemas.microsoft.com/office/drawing/2014/main" id="{405278CF-6B4B-BF20-0087-927A88E5398F}"/>
                </a:ext>
              </a:extLst>
            </p:cNvPr>
            <p:cNvSpPr/>
            <p:nvPr/>
          </p:nvSpPr>
          <p:spPr>
            <a:xfrm>
              <a:off x="6020346" y="3090957"/>
              <a:ext cx="256756" cy="587883"/>
            </a:xfrm>
            <a:custGeom>
              <a:avLst/>
              <a:gdLst/>
              <a:ahLst/>
              <a:cxnLst/>
              <a:rect l="0" t="0" r="0" b="0"/>
              <a:pathLst>
                <a:path w="256756" h="587883">
                  <a:moveTo>
                    <a:pt x="33185" y="0"/>
                  </a:moveTo>
                  <a:cubicBezTo>
                    <a:pt x="50902" y="0"/>
                    <a:pt x="64986" y="229"/>
                    <a:pt x="75450" y="673"/>
                  </a:cubicBezTo>
                  <a:cubicBezTo>
                    <a:pt x="85916" y="1131"/>
                    <a:pt x="93993" y="2184"/>
                    <a:pt x="99708" y="3823"/>
                  </a:cubicBezTo>
                  <a:cubicBezTo>
                    <a:pt x="105422" y="5486"/>
                    <a:pt x="109385" y="7963"/>
                    <a:pt x="111671" y="11252"/>
                  </a:cubicBezTo>
                  <a:cubicBezTo>
                    <a:pt x="113919" y="14567"/>
                    <a:pt x="115697" y="19063"/>
                    <a:pt x="117018" y="24765"/>
                  </a:cubicBezTo>
                  <a:lnTo>
                    <a:pt x="251892" y="541071"/>
                  </a:lnTo>
                  <a:cubicBezTo>
                    <a:pt x="254559" y="551879"/>
                    <a:pt x="256057" y="560426"/>
                    <a:pt x="256400" y="566738"/>
                  </a:cubicBezTo>
                  <a:cubicBezTo>
                    <a:pt x="256756" y="573037"/>
                    <a:pt x="255143" y="577761"/>
                    <a:pt x="251561" y="580911"/>
                  </a:cubicBezTo>
                  <a:cubicBezTo>
                    <a:pt x="247980" y="584061"/>
                    <a:pt x="241960" y="586016"/>
                    <a:pt x="233490" y="586753"/>
                  </a:cubicBezTo>
                  <a:cubicBezTo>
                    <a:pt x="225018" y="587515"/>
                    <a:pt x="213436" y="587883"/>
                    <a:pt x="198730" y="587883"/>
                  </a:cubicBezTo>
                  <a:cubicBezTo>
                    <a:pt x="183426" y="587883"/>
                    <a:pt x="171526" y="587667"/>
                    <a:pt x="163004" y="587210"/>
                  </a:cubicBezTo>
                  <a:cubicBezTo>
                    <a:pt x="154495" y="586753"/>
                    <a:pt x="148031" y="585864"/>
                    <a:pt x="143663" y="584517"/>
                  </a:cubicBezTo>
                  <a:cubicBezTo>
                    <a:pt x="139281" y="583159"/>
                    <a:pt x="136296" y="581292"/>
                    <a:pt x="134709" y="578891"/>
                  </a:cubicBezTo>
                  <a:cubicBezTo>
                    <a:pt x="133108" y="576491"/>
                    <a:pt x="131876" y="573342"/>
                    <a:pt x="131025" y="569430"/>
                  </a:cubicBezTo>
                  <a:lnTo>
                    <a:pt x="102108" y="452400"/>
                  </a:lnTo>
                  <a:lnTo>
                    <a:pt x="0" y="452400"/>
                  </a:lnTo>
                  <a:lnTo>
                    <a:pt x="0" y="361467"/>
                  </a:lnTo>
                  <a:lnTo>
                    <a:pt x="82600" y="361467"/>
                  </a:lnTo>
                  <a:lnTo>
                    <a:pt x="21882" y="113894"/>
                  </a:lnTo>
                  <a:lnTo>
                    <a:pt x="21437" y="113894"/>
                  </a:lnTo>
                  <a:lnTo>
                    <a:pt x="0" y="164907"/>
                  </a:lnTo>
                  <a:lnTo>
                    <a:pt x="0" y="605"/>
                  </a:lnTo>
                  <a:lnTo>
                    <a:pt x="3318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21" name="Shape 22">
              <a:extLst>
                <a:ext uri="{FF2B5EF4-FFF2-40B4-BE49-F238E27FC236}">
                  <a16:creationId xmlns:a16="http://schemas.microsoft.com/office/drawing/2014/main" id="{52D0E797-D2A7-473C-429E-FDFDBF795BEF}"/>
                </a:ext>
              </a:extLst>
            </p:cNvPr>
            <p:cNvSpPr/>
            <p:nvPr/>
          </p:nvSpPr>
          <p:spPr>
            <a:xfrm>
              <a:off x="3904534" y="3882900"/>
              <a:ext cx="1307541" cy="776135"/>
            </a:xfrm>
            <a:custGeom>
              <a:avLst/>
              <a:gdLst/>
              <a:ahLst/>
              <a:cxnLst/>
              <a:rect l="0" t="0" r="0" b="0"/>
              <a:pathLst>
                <a:path w="1307541" h="776135">
                  <a:moveTo>
                    <a:pt x="1266965" y="0"/>
                  </a:moveTo>
                  <a:lnTo>
                    <a:pt x="1307541" y="0"/>
                  </a:lnTo>
                  <a:cubicBezTo>
                    <a:pt x="1067041" y="359283"/>
                    <a:pt x="590791" y="642341"/>
                    <a:pt x="0" y="776135"/>
                  </a:cubicBezTo>
                  <a:lnTo>
                    <a:pt x="0" y="741439"/>
                  </a:lnTo>
                  <a:cubicBezTo>
                    <a:pt x="569201" y="611531"/>
                    <a:pt x="1029030" y="341947"/>
                    <a:pt x="126696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DBB3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22" name="Shape 23">
              <a:extLst>
                <a:ext uri="{FF2B5EF4-FFF2-40B4-BE49-F238E27FC236}">
                  <a16:creationId xmlns:a16="http://schemas.microsoft.com/office/drawing/2014/main" id="{F0AF93FE-A706-3739-36BE-048E0F79A16D}"/>
                </a:ext>
              </a:extLst>
            </p:cNvPr>
            <p:cNvSpPr/>
            <p:nvPr/>
          </p:nvSpPr>
          <p:spPr>
            <a:xfrm>
              <a:off x="1065563" y="3882900"/>
              <a:ext cx="1307529" cy="776135"/>
            </a:xfrm>
            <a:custGeom>
              <a:avLst/>
              <a:gdLst/>
              <a:ahLst/>
              <a:cxnLst/>
              <a:rect l="0" t="0" r="0" b="0"/>
              <a:pathLst>
                <a:path w="1307529" h="776135">
                  <a:moveTo>
                    <a:pt x="0" y="0"/>
                  </a:moveTo>
                  <a:lnTo>
                    <a:pt x="40539" y="0"/>
                  </a:lnTo>
                  <a:cubicBezTo>
                    <a:pt x="278486" y="341947"/>
                    <a:pt x="738327" y="611543"/>
                    <a:pt x="1307529" y="741439"/>
                  </a:cubicBezTo>
                  <a:lnTo>
                    <a:pt x="1307529" y="776135"/>
                  </a:lnTo>
                  <a:cubicBezTo>
                    <a:pt x="716725" y="642353"/>
                    <a:pt x="240500" y="359296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DBB3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23" name="Shape 24">
              <a:extLst>
                <a:ext uri="{FF2B5EF4-FFF2-40B4-BE49-F238E27FC236}">
                  <a16:creationId xmlns:a16="http://schemas.microsoft.com/office/drawing/2014/main" id="{DD248931-A907-6A16-52ED-3230D0D7F37C}"/>
                </a:ext>
              </a:extLst>
            </p:cNvPr>
            <p:cNvSpPr/>
            <p:nvPr/>
          </p:nvSpPr>
          <p:spPr>
            <a:xfrm>
              <a:off x="3378486" y="1004659"/>
              <a:ext cx="468681" cy="1079944"/>
            </a:xfrm>
            <a:custGeom>
              <a:avLst/>
              <a:gdLst/>
              <a:ahLst/>
              <a:cxnLst/>
              <a:rect l="0" t="0" r="0" b="0"/>
              <a:pathLst>
                <a:path w="468681" h="1079944">
                  <a:moveTo>
                    <a:pt x="162230" y="0"/>
                  </a:moveTo>
                  <a:cubicBezTo>
                    <a:pt x="200508" y="0"/>
                    <a:pt x="303644" y="12916"/>
                    <a:pt x="350876" y="30112"/>
                  </a:cubicBezTo>
                  <a:cubicBezTo>
                    <a:pt x="374409" y="38709"/>
                    <a:pt x="468681" y="68834"/>
                    <a:pt x="468681" y="148437"/>
                  </a:cubicBezTo>
                  <a:cubicBezTo>
                    <a:pt x="468681" y="348526"/>
                    <a:pt x="421462" y="471170"/>
                    <a:pt x="421462" y="595922"/>
                  </a:cubicBezTo>
                  <a:cubicBezTo>
                    <a:pt x="421462" y="660451"/>
                    <a:pt x="436296" y="731444"/>
                    <a:pt x="436296" y="935774"/>
                  </a:cubicBezTo>
                  <a:cubicBezTo>
                    <a:pt x="436296" y="1041248"/>
                    <a:pt x="403885" y="1079944"/>
                    <a:pt x="268313" y="1079944"/>
                  </a:cubicBezTo>
                  <a:cubicBezTo>
                    <a:pt x="159245" y="1079944"/>
                    <a:pt x="35484" y="1028332"/>
                    <a:pt x="35484" y="972375"/>
                  </a:cubicBezTo>
                  <a:cubicBezTo>
                    <a:pt x="35484" y="888467"/>
                    <a:pt x="0" y="712064"/>
                    <a:pt x="0" y="595922"/>
                  </a:cubicBezTo>
                  <a:cubicBezTo>
                    <a:pt x="0" y="484035"/>
                    <a:pt x="8814" y="372186"/>
                    <a:pt x="8814" y="243103"/>
                  </a:cubicBezTo>
                  <a:cubicBezTo>
                    <a:pt x="8814" y="133375"/>
                    <a:pt x="26607" y="98933"/>
                    <a:pt x="26607" y="75298"/>
                  </a:cubicBezTo>
                  <a:cubicBezTo>
                    <a:pt x="26607" y="19355"/>
                    <a:pt x="103251" y="0"/>
                    <a:pt x="16223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24" name="Shape 25">
              <a:extLst>
                <a:ext uri="{FF2B5EF4-FFF2-40B4-BE49-F238E27FC236}">
                  <a16:creationId xmlns:a16="http://schemas.microsoft.com/office/drawing/2014/main" id="{C50E8422-671F-10DF-5359-C77D3937F10C}"/>
                </a:ext>
              </a:extLst>
            </p:cNvPr>
            <p:cNvSpPr/>
            <p:nvPr/>
          </p:nvSpPr>
          <p:spPr>
            <a:xfrm>
              <a:off x="2358385" y="952779"/>
              <a:ext cx="993254" cy="1149096"/>
            </a:xfrm>
            <a:custGeom>
              <a:avLst/>
              <a:gdLst/>
              <a:ahLst/>
              <a:cxnLst/>
              <a:rect l="0" t="0" r="0" b="0"/>
              <a:pathLst>
                <a:path w="993254" h="1149096">
                  <a:moveTo>
                    <a:pt x="756170" y="0"/>
                  </a:moveTo>
                  <a:cubicBezTo>
                    <a:pt x="791743" y="0"/>
                    <a:pt x="993254" y="68885"/>
                    <a:pt x="993254" y="148526"/>
                  </a:cubicBezTo>
                  <a:cubicBezTo>
                    <a:pt x="993254" y="178575"/>
                    <a:pt x="945806" y="245351"/>
                    <a:pt x="886548" y="350787"/>
                  </a:cubicBezTo>
                  <a:cubicBezTo>
                    <a:pt x="803579" y="494982"/>
                    <a:pt x="747255" y="574561"/>
                    <a:pt x="747255" y="596100"/>
                  </a:cubicBezTo>
                  <a:cubicBezTo>
                    <a:pt x="747255" y="615429"/>
                    <a:pt x="791743" y="675691"/>
                    <a:pt x="839152" y="770357"/>
                  </a:cubicBezTo>
                  <a:cubicBezTo>
                    <a:pt x="910285" y="912406"/>
                    <a:pt x="960627" y="961885"/>
                    <a:pt x="960627" y="1024331"/>
                  </a:cubicBezTo>
                  <a:cubicBezTo>
                    <a:pt x="960627" y="1063028"/>
                    <a:pt x="871714" y="1080262"/>
                    <a:pt x="753185" y="1080262"/>
                  </a:cubicBezTo>
                  <a:cubicBezTo>
                    <a:pt x="643546" y="1080262"/>
                    <a:pt x="619861" y="1067308"/>
                    <a:pt x="587222" y="1041540"/>
                  </a:cubicBezTo>
                  <a:cubicBezTo>
                    <a:pt x="510196" y="966178"/>
                    <a:pt x="495401" y="899503"/>
                    <a:pt x="474611" y="899503"/>
                  </a:cubicBezTo>
                  <a:cubicBezTo>
                    <a:pt x="462762" y="899503"/>
                    <a:pt x="444994" y="938238"/>
                    <a:pt x="415353" y="1004913"/>
                  </a:cubicBezTo>
                  <a:cubicBezTo>
                    <a:pt x="359053" y="1140485"/>
                    <a:pt x="344220" y="1149096"/>
                    <a:pt x="287934" y="1149096"/>
                  </a:cubicBezTo>
                  <a:cubicBezTo>
                    <a:pt x="222757" y="1149096"/>
                    <a:pt x="116039" y="1108240"/>
                    <a:pt x="68643" y="1088860"/>
                  </a:cubicBezTo>
                  <a:cubicBezTo>
                    <a:pt x="33076" y="1075925"/>
                    <a:pt x="10847" y="1067862"/>
                    <a:pt x="1956" y="1050109"/>
                  </a:cubicBezTo>
                  <a:lnTo>
                    <a:pt x="1069" y="1045816"/>
                  </a:lnTo>
                  <a:lnTo>
                    <a:pt x="3593" y="1028535"/>
                  </a:lnTo>
                  <a:cubicBezTo>
                    <a:pt x="3593" y="1025168"/>
                    <a:pt x="2434" y="1019882"/>
                    <a:pt x="262" y="1012921"/>
                  </a:cubicBezTo>
                  <a:lnTo>
                    <a:pt x="0" y="1012207"/>
                  </a:lnTo>
                  <a:lnTo>
                    <a:pt x="5337" y="991027"/>
                  </a:lnTo>
                  <a:cubicBezTo>
                    <a:pt x="20481" y="937590"/>
                    <a:pt x="56047" y="843575"/>
                    <a:pt x="98272" y="772528"/>
                  </a:cubicBezTo>
                  <a:cubicBezTo>
                    <a:pt x="163448" y="662800"/>
                    <a:pt x="207911" y="596100"/>
                    <a:pt x="207911" y="581012"/>
                  </a:cubicBezTo>
                  <a:cubicBezTo>
                    <a:pt x="207911" y="572440"/>
                    <a:pt x="187159" y="546583"/>
                    <a:pt x="136778" y="406756"/>
                  </a:cubicBezTo>
                  <a:cubicBezTo>
                    <a:pt x="101218" y="305600"/>
                    <a:pt x="65684" y="195859"/>
                    <a:pt x="65684" y="118402"/>
                  </a:cubicBezTo>
                  <a:cubicBezTo>
                    <a:pt x="65684" y="75336"/>
                    <a:pt x="77533" y="51626"/>
                    <a:pt x="154584" y="51626"/>
                  </a:cubicBezTo>
                  <a:cubicBezTo>
                    <a:pt x="317537" y="51626"/>
                    <a:pt x="359053" y="60300"/>
                    <a:pt x="388695" y="77470"/>
                  </a:cubicBezTo>
                  <a:cubicBezTo>
                    <a:pt x="409435" y="88252"/>
                    <a:pt x="415353" y="114059"/>
                    <a:pt x="447941" y="193650"/>
                  </a:cubicBezTo>
                  <a:cubicBezTo>
                    <a:pt x="474611" y="264693"/>
                    <a:pt x="480580" y="296964"/>
                    <a:pt x="501319" y="296964"/>
                  </a:cubicBezTo>
                  <a:cubicBezTo>
                    <a:pt x="519061" y="296964"/>
                    <a:pt x="560577" y="234594"/>
                    <a:pt x="616889" y="142049"/>
                  </a:cubicBezTo>
                  <a:cubicBezTo>
                    <a:pt x="679106" y="40932"/>
                    <a:pt x="682104" y="0"/>
                    <a:pt x="75617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25" name="Shape 26">
              <a:extLst>
                <a:ext uri="{FF2B5EF4-FFF2-40B4-BE49-F238E27FC236}">
                  <a16:creationId xmlns:a16="http://schemas.microsoft.com/office/drawing/2014/main" id="{4A5F077D-AFC6-268E-F7FE-72F90D283CC2}"/>
                </a:ext>
              </a:extLst>
            </p:cNvPr>
            <p:cNvSpPr/>
            <p:nvPr/>
          </p:nvSpPr>
          <p:spPr>
            <a:xfrm>
              <a:off x="4577353" y="689000"/>
              <a:ext cx="506235" cy="1389329"/>
            </a:xfrm>
            <a:custGeom>
              <a:avLst/>
              <a:gdLst/>
              <a:ahLst/>
              <a:cxnLst/>
              <a:rect l="0" t="0" r="0" b="0"/>
              <a:pathLst>
                <a:path w="506235" h="1389329">
                  <a:moveTo>
                    <a:pt x="217767" y="0"/>
                  </a:moveTo>
                  <a:cubicBezTo>
                    <a:pt x="267055" y="0"/>
                    <a:pt x="333223" y="15164"/>
                    <a:pt x="411912" y="35992"/>
                  </a:cubicBezTo>
                  <a:cubicBezTo>
                    <a:pt x="485406" y="56807"/>
                    <a:pt x="506235" y="77038"/>
                    <a:pt x="504533" y="97854"/>
                  </a:cubicBezTo>
                  <a:cubicBezTo>
                    <a:pt x="501307" y="137617"/>
                    <a:pt x="501053" y="151460"/>
                    <a:pt x="497840" y="191186"/>
                  </a:cubicBezTo>
                  <a:cubicBezTo>
                    <a:pt x="487274" y="321805"/>
                    <a:pt x="474244" y="450507"/>
                    <a:pt x="463537" y="583006"/>
                  </a:cubicBezTo>
                  <a:cubicBezTo>
                    <a:pt x="440398" y="868807"/>
                    <a:pt x="436232" y="984250"/>
                    <a:pt x="431838" y="1039152"/>
                  </a:cubicBezTo>
                  <a:cubicBezTo>
                    <a:pt x="423392" y="1143292"/>
                    <a:pt x="433184" y="1251128"/>
                    <a:pt x="424752" y="1355255"/>
                  </a:cubicBezTo>
                  <a:cubicBezTo>
                    <a:pt x="423050" y="1376071"/>
                    <a:pt x="284213" y="1389329"/>
                    <a:pt x="211646" y="1389329"/>
                  </a:cubicBezTo>
                  <a:cubicBezTo>
                    <a:pt x="113131" y="1389329"/>
                    <a:pt x="81432" y="1364729"/>
                    <a:pt x="58547" y="1359065"/>
                  </a:cubicBezTo>
                  <a:cubicBezTo>
                    <a:pt x="2768" y="1343914"/>
                    <a:pt x="1308" y="1334427"/>
                    <a:pt x="2387" y="1321219"/>
                  </a:cubicBezTo>
                  <a:cubicBezTo>
                    <a:pt x="20320" y="1099769"/>
                    <a:pt x="0" y="929348"/>
                    <a:pt x="14110" y="755218"/>
                  </a:cubicBezTo>
                  <a:cubicBezTo>
                    <a:pt x="25286" y="617080"/>
                    <a:pt x="36931" y="340728"/>
                    <a:pt x="44564" y="246063"/>
                  </a:cubicBezTo>
                  <a:cubicBezTo>
                    <a:pt x="55753" y="107912"/>
                    <a:pt x="68034" y="88976"/>
                    <a:pt x="69863" y="66230"/>
                  </a:cubicBezTo>
                  <a:cubicBezTo>
                    <a:pt x="73393" y="22720"/>
                    <a:pt x="116687" y="0"/>
                    <a:pt x="21776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26" name="Shape 27">
              <a:extLst>
                <a:ext uri="{FF2B5EF4-FFF2-40B4-BE49-F238E27FC236}">
                  <a16:creationId xmlns:a16="http://schemas.microsoft.com/office/drawing/2014/main" id="{6BB3602F-1913-42B0-2A86-762513F13DA4}"/>
                </a:ext>
              </a:extLst>
            </p:cNvPr>
            <p:cNvSpPr/>
            <p:nvPr/>
          </p:nvSpPr>
          <p:spPr>
            <a:xfrm>
              <a:off x="3957746" y="627939"/>
              <a:ext cx="543560" cy="1464183"/>
            </a:xfrm>
            <a:custGeom>
              <a:avLst/>
              <a:gdLst/>
              <a:ahLst/>
              <a:cxnLst/>
              <a:rect l="0" t="0" r="0" b="0"/>
              <a:pathLst>
                <a:path w="543560" h="1464183">
                  <a:moveTo>
                    <a:pt x="202120" y="533"/>
                  </a:moveTo>
                  <a:cubicBezTo>
                    <a:pt x="258153" y="0"/>
                    <a:pt x="334023" y="16497"/>
                    <a:pt x="424269" y="39230"/>
                  </a:cubicBezTo>
                  <a:cubicBezTo>
                    <a:pt x="508698" y="62116"/>
                    <a:pt x="543560" y="72530"/>
                    <a:pt x="542341" y="96190"/>
                  </a:cubicBezTo>
                  <a:cubicBezTo>
                    <a:pt x="540080" y="141427"/>
                    <a:pt x="529793" y="169532"/>
                    <a:pt x="527507" y="214757"/>
                  </a:cubicBezTo>
                  <a:cubicBezTo>
                    <a:pt x="519989" y="363385"/>
                    <a:pt x="509625" y="416128"/>
                    <a:pt x="502031" y="566864"/>
                  </a:cubicBezTo>
                  <a:cubicBezTo>
                    <a:pt x="485546" y="892099"/>
                    <a:pt x="484772" y="1023430"/>
                    <a:pt x="481635" y="1085901"/>
                  </a:cubicBezTo>
                  <a:cubicBezTo>
                    <a:pt x="475615" y="1204354"/>
                    <a:pt x="487261" y="1303757"/>
                    <a:pt x="481266" y="1422235"/>
                  </a:cubicBezTo>
                  <a:cubicBezTo>
                    <a:pt x="480022" y="1445882"/>
                    <a:pt x="349428" y="1462278"/>
                    <a:pt x="266802" y="1463065"/>
                  </a:cubicBezTo>
                  <a:cubicBezTo>
                    <a:pt x="154660" y="1464183"/>
                    <a:pt x="117742" y="1436548"/>
                    <a:pt x="91491" y="1430388"/>
                  </a:cubicBezTo>
                  <a:cubicBezTo>
                    <a:pt x="27470" y="1413777"/>
                    <a:pt x="12230" y="1377823"/>
                    <a:pt x="13017" y="1362723"/>
                  </a:cubicBezTo>
                  <a:cubicBezTo>
                    <a:pt x="25781" y="1110742"/>
                    <a:pt x="0" y="904735"/>
                    <a:pt x="10008" y="706552"/>
                  </a:cubicBezTo>
                  <a:cubicBezTo>
                    <a:pt x="18009" y="549326"/>
                    <a:pt x="34925" y="389700"/>
                    <a:pt x="40399" y="281978"/>
                  </a:cubicBezTo>
                  <a:cubicBezTo>
                    <a:pt x="48374" y="124790"/>
                    <a:pt x="34671" y="103365"/>
                    <a:pt x="35979" y="77559"/>
                  </a:cubicBezTo>
                  <a:cubicBezTo>
                    <a:pt x="38494" y="28004"/>
                    <a:pt x="87033" y="1702"/>
                    <a:pt x="202120" y="53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27" name="Shape 28">
              <a:extLst>
                <a:ext uri="{FF2B5EF4-FFF2-40B4-BE49-F238E27FC236}">
                  <a16:creationId xmlns:a16="http://schemas.microsoft.com/office/drawing/2014/main" id="{3B6DB154-11A4-5E73-37FC-51D1549B1CCD}"/>
                </a:ext>
              </a:extLst>
            </p:cNvPr>
            <p:cNvSpPr/>
            <p:nvPr/>
          </p:nvSpPr>
          <p:spPr>
            <a:xfrm>
              <a:off x="1148544" y="503326"/>
              <a:ext cx="1293571" cy="1628800"/>
            </a:xfrm>
            <a:custGeom>
              <a:avLst/>
              <a:gdLst/>
              <a:ahLst/>
              <a:cxnLst/>
              <a:rect l="0" t="0" r="0" b="0"/>
              <a:pathLst>
                <a:path w="1293571" h="1628800">
                  <a:moveTo>
                    <a:pt x="1008748" y="0"/>
                  </a:moveTo>
                  <a:cubicBezTo>
                    <a:pt x="1091832" y="0"/>
                    <a:pt x="1293571" y="148654"/>
                    <a:pt x="1293571" y="254216"/>
                  </a:cubicBezTo>
                  <a:cubicBezTo>
                    <a:pt x="1293571" y="271475"/>
                    <a:pt x="916775" y="795007"/>
                    <a:pt x="916775" y="838111"/>
                  </a:cubicBezTo>
                  <a:cubicBezTo>
                    <a:pt x="916775" y="873938"/>
                    <a:pt x="1143905" y="1295727"/>
                    <a:pt x="1200687" y="1436705"/>
                  </a:cubicBezTo>
                  <a:lnTo>
                    <a:pt x="1209841" y="1461660"/>
                  </a:lnTo>
                  <a:lnTo>
                    <a:pt x="1209371" y="1463523"/>
                  </a:lnTo>
                  <a:cubicBezTo>
                    <a:pt x="1208046" y="1469881"/>
                    <a:pt x="1207351" y="1474818"/>
                    <a:pt x="1207351" y="1478039"/>
                  </a:cubicBezTo>
                  <a:lnTo>
                    <a:pt x="1210910" y="1495269"/>
                  </a:lnTo>
                  <a:lnTo>
                    <a:pt x="1210832" y="1495803"/>
                  </a:lnTo>
                  <a:cubicBezTo>
                    <a:pt x="1198785" y="1533757"/>
                    <a:pt x="1145567" y="1546962"/>
                    <a:pt x="1065124" y="1546962"/>
                  </a:cubicBezTo>
                  <a:cubicBezTo>
                    <a:pt x="993915" y="1546962"/>
                    <a:pt x="842607" y="1514627"/>
                    <a:pt x="807009" y="1486624"/>
                  </a:cubicBezTo>
                  <a:cubicBezTo>
                    <a:pt x="729856" y="1426299"/>
                    <a:pt x="637883" y="1187158"/>
                    <a:pt x="617106" y="1187158"/>
                  </a:cubicBezTo>
                  <a:cubicBezTo>
                    <a:pt x="566687" y="1187158"/>
                    <a:pt x="439115" y="1628800"/>
                    <a:pt x="364909" y="1628800"/>
                  </a:cubicBezTo>
                  <a:cubicBezTo>
                    <a:pt x="326365" y="1628800"/>
                    <a:pt x="0" y="1523238"/>
                    <a:pt x="0" y="1454277"/>
                  </a:cubicBezTo>
                  <a:cubicBezTo>
                    <a:pt x="0" y="1357351"/>
                    <a:pt x="320421" y="823049"/>
                    <a:pt x="320421" y="801497"/>
                  </a:cubicBezTo>
                  <a:cubicBezTo>
                    <a:pt x="320421" y="782079"/>
                    <a:pt x="89002" y="336118"/>
                    <a:pt x="89002" y="137884"/>
                  </a:cubicBezTo>
                  <a:cubicBezTo>
                    <a:pt x="89002" y="116332"/>
                    <a:pt x="109779" y="103442"/>
                    <a:pt x="186919" y="103442"/>
                  </a:cubicBezTo>
                  <a:cubicBezTo>
                    <a:pt x="329336" y="103442"/>
                    <a:pt x="474713" y="118529"/>
                    <a:pt x="531076" y="221882"/>
                  </a:cubicBezTo>
                  <a:cubicBezTo>
                    <a:pt x="575577" y="303784"/>
                    <a:pt x="587426" y="512763"/>
                    <a:pt x="614172" y="512763"/>
                  </a:cubicBezTo>
                  <a:cubicBezTo>
                    <a:pt x="658635" y="512763"/>
                    <a:pt x="857453" y="0"/>
                    <a:pt x="100874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28" name="Shape 29">
              <a:extLst>
                <a:ext uri="{FF2B5EF4-FFF2-40B4-BE49-F238E27FC236}">
                  <a16:creationId xmlns:a16="http://schemas.microsoft.com/office/drawing/2014/main" id="{B6830417-5F33-3D94-809B-1E31D4392C49}"/>
                </a:ext>
              </a:extLst>
            </p:cNvPr>
            <p:cNvSpPr/>
            <p:nvPr/>
          </p:nvSpPr>
          <p:spPr>
            <a:xfrm>
              <a:off x="3357442" y="481051"/>
              <a:ext cx="523684" cy="446341"/>
            </a:xfrm>
            <a:custGeom>
              <a:avLst/>
              <a:gdLst/>
              <a:ahLst/>
              <a:cxnLst/>
              <a:rect l="0" t="0" r="0" b="0"/>
              <a:pathLst>
                <a:path w="523684" h="446341">
                  <a:moveTo>
                    <a:pt x="244018" y="0"/>
                  </a:moveTo>
                  <a:cubicBezTo>
                    <a:pt x="389191" y="0"/>
                    <a:pt x="523684" y="94920"/>
                    <a:pt x="523684" y="243726"/>
                  </a:cubicBezTo>
                  <a:cubicBezTo>
                    <a:pt x="523684" y="382270"/>
                    <a:pt x="452856" y="446341"/>
                    <a:pt x="275869" y="446341"/>
                  </a:cubicBezTo>
                  <a:cubicBezTo>
                    <a:pt x="35128" y="446341"/>
                    <a:pt x="0" y="398107"/>
                    <a:pt x="0" y="218529"/>
                  </a:cubicBezTo>
                  <a:cubicBezTo>
                    <a:pt x="0" y="108267"/>
                    <a:pt x="66954" y="0"/>
                    <a:pt x="24401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29" name="Shape 30">
              <a:extLst>
                <a:ext uri="{FF2B5EF4-FFF2-40B4-BE49-F238E27FC236}">
                  <a16:creationId xmlns:a16="http://schemas.microsoft.com/office/drawing/2014/main" id="{EC53F511-8528-3286-EF26-F94D95AE6D99}"/>
                </a:ext>
              </a:extLst>
            </p:cNvPr>
            <p:cNvSpPr/>
            <p:nvPr/>
          </p:nvSpPr>
          <p:spPr>
            <a:xfrm>
              <a:off x="2609501" y="440601"/>
              <a:ext cx="511556" cy="537236"/>
            </a:xfrm>
            <a:custGeom>
              <a:avLst/>
              <a:gdLst/>
              <a:ahLst/>
              <a:cxnLst/>
              <a:rect l="0" t="0" r="0" b="0"/>
              <a:pathLst>
                <a:path w="511556" h="537236">
                  <a:moveTo>
                    <a:pt x="231242" y="0"/>
                  </a:moveTo>
                  <a:cubicBezTo>
                    <a:pt x="374891" y="0"/>
                    <a:pt x="511556" y="137770"/>
                    <a:pt x="511556" y="268656"/>
                  </a:cubicBezTo>
                  <a:cubicBezTo>
                    <a:pt x="511556" y="437388"/>
                    <a:pt x="294348" y="537236"/>
                    <a:pt x="206731" y="537236"/>
                  </a:cubicBezTo>
                  <a:cubicBezTo>
                    <a:pt x="80620" y="537236"/>
                    <a:pt x="0" y="389179"/>
                    <a:pt x="0" y="278943"/>
                  </a:cubicBezTo>
                  <a:cubicBezTo>
                    <a:pt x="0" y="182550"/>
                    <a:pt x="122618" y="0"/>
                    <a:pt x="23124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30" name="Shape 31">
              <a:extLst>
                <a:ext uri="{FF2B5EF4-FFF2-40B4-BE49-F238E27FC236}">
                  <a16:creationId xmlns:a16="http://schemas.microsoft.com/office/drawing/2014/main" id="{B67D6B3A-F940-A42A-F88A-75961B2827AB}"/>
                </a:ext>
              </a:extLst>
            </p:cNvPr>
            <p:cNvSpPr/>
            <p:nvPr/>
          </p:nvSpPr>
          <p:spPr>
            <a:xfrm>
              <a:off x="4582636" y="155981"/>
              <a:ext cx="546456" cy="461721"/>
            </a:xfrm>
            <a:custGeom>
              <a:avLst/>
              <a:gdLst/>
              <a:ahLst/>
              <a:cxnLst/>
              <a:rect l="0" t="0" r="0" b="0"/>
              <a:pathLst>
                <a:path w="546456" h="461721">
                  <a:moveTo>
                    <a:pt x="275920" y="0"/>
                  </a:moveTo>
                  <a:cubicBezTo>
                    <a:pt x="338163" y="0"/>
                    <a:pt x="413919" y="23863"/>
                    <a:pt x="473405" y="98196"/>
                  </a:cubicBezTo>
                  <a:cubicBezTo>
                    <a:pt x="516699" y="148590"/>
                    <a:pt x="546456" y="214947"/>
                    <a:pt x="546456" y="252070"/>
                  </a:cubicBezTo>
                  <a:cubicBezTo>
                    <a:pt x="546456" y="283959"/>
                    <a:pt x="497739" y="376784"/>
                    <a:pt x="451790" y="405994"/>
                  </a:cubicBezTo>
                  <a:cubicBezTo>
                    <a:pt x="384150" y="445795"/>
                    <a:pt x="297549" y="461721"/>
                    <a:pt x="251587" y="461721"/>
                  </a:cubicBezTo>
                  <a:cubicBezTo>
                    <a:pt x="110871" y="461721"/>
                    <a:pt x="0" y="374180"/>
                    <a:pt x="0" y="233540"/>
                  </a:cubicBezTo>
                  <a:cubicBezTo>
                    <a:pt x="0" y="79591"/>
                    <a:pt x="116345" y="0"/>
                    <a:pt x="2759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31" name="Shape 32">
              <a:extLst>
                <a:ext uri="{FF2B5EF4-FFF2-40B4-BE49-F238E27FC236}">
                  <a16:creationId xmlns:a16="http://schemas.microsoft.com/office/drawing/2014/main" id="{2EF4B6A8-3145-BE20-A7A1-BDDA2816586D}"/>
                </a:ext>
              </a:extLst>
            </p:cNvPr>
            <p:cNvSpPr/>
            <p:nvPr/>
          </p:nvSpPr>
          <p:spPr>
            <a:xfrm>
              <a:off x="3957733" y="27457"/>
              <a:ext cx="529882" cy="533032"/>
            </a:xfrm>
            <a:custGeom>
              <a:avLst/>
              <a:gdLst/>
              <a:ahLst/>
              <a:cxnLst/>
              <a:rect l="0" t="0" r="0" b="0"/>
              <a:pathLst>
                <a:path w="529882" h="533032">
                  <a:moveTo>
                    <a:pt x="263246" y="0"/>
                  </a:moveTo>
                  <a:cubicBezTo>
                    <a:pt x="412090" y="0"/>
                    <a:pt x="529882" y="119367"/>
                    <a:pt x="529882" y="254864"/>
                  </a:cubicBezTo>
                  <a:cubicBezTo>
                    <a:pt x="529882" y="429590"/>
                    <a:pt x="304838" y="533032"/>
                    <a:pt x="214160" y="533032"/>
                  </a:cubicBezTo>
                  <a:cubicBezTo>
                    <a:pt x="83490" y="533032"/>
                    <a:pt x="0" y="379654"/>
                    <a:pt x="0" y="265595"/>
                  </a:cubicBezTo>
                  <a:cubicBezTo>
                    <a:pt x="0" y="165735"/>
                    <a:pt x="150736" y="0"/>
                    <a:pt x="26324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32" name="Shape 33">
              <a:extLst>
                <a:ext uri="{FF2B5EF4-FFF2-40B4-BE49-F238E27FC236}">
                  <a16:creationId xmlns:a16="http://schemas.microsoft.com/office/drawing/2014/main" id="{F6E1DF7F-1018-BEF6-55D8-041644A17588}"/>
                </a:ext>
              </a:extLst>
            </p:cNvPr>
            <p:cNvSpPr/>
            <p:nvPr/>
          </p:nvSpPr>
          <p:spPr>
            <a:xfrm>
              <a:off x="1490898" y="0"/>
              <a:ext cx="555333" cy="633997"/>
            </a:xfrm>
            <a:custGeom>
              <a:avLst/>
              <a:gdLst/>
              <a:ahLst/>
              <a:cxnLst/>
              <a:rect l="0" t="0" r="0" b="0"/>
              <a:pathLst>
                <a:path w="555333" h="633997">
                  <a:moveTo>
                    <a:pt x="303187" y="0"/>
                  </a:moveTo>
                  <a:cubicBezTo>
                    <a:pt x="341478" y="0"/>
                    <a:pt x="453187" y="56515"/>
                    <a:pt x="488277" y="109842"/>
                  </a:cubicBezTo>
                  <a:cubicBezTo>
                    <a:pt x="536207" y="188354"/>
                    <a:pt x="555333" y="288747"/>
                    <a:pt x="555333" y="342113"/>
                  </a:cubicBezTo>
                  <a:cubicBezTo>
                    <a:pt x="555333" y="505308"/>
                    <a:pt x="449986" y="633997"/>
                    <a:pt x="280848" y="633997"/>
                  </a:cubicBezTo>
                  <a:cubicBezTo>
                    <a:pt x="95733" y="633997"/>
                    <a:pt x="0" y="499034"/>
                    <a:pt x="0" y="313855"/>
                  </a:cubicBezTo>
                  <a:cubicBezTo>
                    <a:pt x="0" y="241681"/>
                    <a:pt x="28740" y="153797"/>
                    <a:pt x="118097" y="84760"/>
                  </a:cubicBezTo>
                  <a:cubicBezTo>
                    <a:pt x="178727" y="34531"/>
                    <a:pt x="258496" y="0"/>
                    <a:pt x="30318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33" name="Shape 434">
              <a:extLst>
                <a:ext uri="{FF2B5EF4-FFF2-40B4-BE49-F238E27FC236}">
                  <a16:creationId xmlns:a16="http://schemas.microsoft.com/office/drawing/2014/main" id="{24605760-6B11-45DE-6994-656088522752}"/>
                </a:ext>
              </a:extLst>
            </p:cNvPr>
            <p:cNvSpPr/>
            <p:nvPr/>
          </p:nvSpPr>
          <p:spPr>
            <a:xfrm>
              <a:off x="1020099" y="2351978"/>
              <a:ext cx="4199611" cy="63119"/>
            </a:xfrm>
            <a:custGeom>
              <a:avLst/>
              <a:gdLst/>
              <a:ahLst/>
              <a:cxnLst/>
              <a:rect l="0" t="0" r="0" b="0"/>
              <a:pathLst>
                <a:path w="4199611" h="63119">
                  <a:moveTo>
                    <a:pt x="0" y="0"/>
                  </a:moveTo>
                  <a:lnTo>
                    <a:pt x="4199611" y="0"/>
                  </a:lnTo>
                  <a:lnTo>
                    <a:pt x="4199611" y="63119"/>
                  </a:lnTo>
                  <a:lnTo>
                    <a:pt x="0" y="63119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34" name="Shape 35">
              <a:extLst>
                <a:ext uri="{FF2B5EF4-FFF2-40B4-BE49-F238E27FC236}">
                  <a16:creationId xmlns:a16="http://schemas.microsoft.com/office/drawing/2014/main" id="{21E3CACC-7E3D-2C1C-691A-E82A5E3D31BC}"/>
                </a:ext>
              </a:extLst>
            </p:cNvPr>
            <p:cNvSpPr/>
            <p:nvPr/>
          </p:nvSpPr>
          <p:spPr>
            <a:xfrm>
              <a:off x="2535780" y="4315260"/>
              <a:ext cx="323220" cy="779828"/>
            </a:xfrm>
            <a:custGeom>
              <a:avLst/>
              <a:gdLst/>
              <a:ahLst/>
              <a:cxnLst/>
              <a:rect l="0" t="0" r="0" b="0"/>
              <a:pathLst>
                <a:path w="323220" h="779828">
                  <a:moveTo>
                    <a:pt x="323220" y="0"/>
                  </a:moveTo>
                  <a:lnTo>
                    <a:pt x="323220" y="126649"/>
                  </a:lnTo>
                  <a:lnTo>
                    <a:pt x="312864" y="126641"/>
                  </a:lnTo>
                  <a:cubicBezTo>
                    <a:pt x="279451" y="132839"/>
                    <a:pt x="256985" y="162849"/>
                    <a:pt x="262712" y="193672"/>
                  </a:cubicBezTo>
                  <a:cubicBezTo>
                    <a:pt x="266989" y="216789"/>
                    <a:pt x="285903" y="233798"/>
                    <a:pt x="309195" y="238244"/>
                  </a:cubicBezTo>
                  <a:lnTo>
                    <a:pt x="323220" y="238254"/>
                  </a:lnTo>
                  <a:lnTo>
                    <a:pt x="323220" y="262326"/>
                  </a:lnTo>
                  <a:lnTo>
                    <a:pt x="314604" y="261642"/>
                  </a:lnTo>
                  <a:cubicBezTo>
                    <a:pt x="275742" y="255508"/>
                    <a:pt x="235026" y="256232"/>
                    <a:pt x="196583" y="266913"/>
                  </a:cubicBezTo>
                  <a:cubicBezTo>
                    <a:pt x="167246" y="275041"/>
                    <a:pt x="138951" y="287614"/>
                    <a:pt x="113614" y="305673"/>
                  </a:cubicBezTo>
                  <a:cubicBezTo>
                    <a:pt x="107912" y="309750"/>
                    <a:pt x="79134" y="333943"/>
                    <a:pt x="77292" y="353781"/>
                  </a:cubicBezTo>
                  <a:cubicBezTo>
                    <a:pt x="75438" y="367713"/>
                    <a:pt x="82105" y="363611"/>
                    <a:pt x="89560" y="355952"/>
                  </a:cubicBezTo>
                  <a:cubicBezTo>
                    <a:pt x="114262" y="330578"/>
                    <a:pt x="173926" y="316214"/>
                    <a:pt x="212217" y="313941"/>
                  </a:cubicBezTo>
                  <a:cubicBezTo>
                    <a:pt x="221983" y="313369"/>
                    <a:pt x="251485" y="315300"/>
                    <a:pt x="252374" y="317281"/>
                  </a:cubicBezTo>
                  <a:cubicBezTo>
                    <a:pt x="252857" y="318348"/>
                    <a:pt x="249339" y="366366"/>
                    <a:pt x="242329" y="392008"/>
                  </a:cubicBezTo>
                  <a:cubicBezTo>
                    <a:pt x="234201" y="426768"/>
                    <a:pt x="209232" y="457717"/>
                    <a:pt x="183134" y="480285"/>
                  </a:cubicBezTo>
                  <a:cubicBezTo>
                    <a:pt x="172009" y="489912"/>
                    <a:pt x="154965" y="501126"/>
                    <a:pt x="143662" y="510524"/>
                  </a:cubicBezTo>
                  <a:cubicBezTo>
                    <a:pt x="138189" y="515160"/>
                    <a:pt x="117615" y="518081"/>
                    <a:pt x="113589" y="532432"/>
                  </a:cubicBezTo>
                  <a:cubicBezTo>
                    <a:pt x="108471" y="549259"/>
                    <a:pt x="105778" y="567611"/>
                    <a:pt x="104953" y="585111"/>
                  </a:cubicBezTo>
                  <a:cubicBezTo>
                    <a:pt x="104686" y="590776"/>
                    <a:pt x="103670" y="602980"/>
                    <a:pt x="106489" y="608098"/>
                  </a:cubicBezTo>
                  <a:cubicBezTo>
                    <a:pt x="110325" y="615033"/>
                    <a:pt x="117411" y="610270"/>
                    <a:pt x="121971" y="606968"/>
                  </a:cubicBezTo>
                  <a:cubicBezTo>
                    <a:pt x="133744" y="598396"/>
                    <a:pt x="137706" y="578380"/>
                    <a:pt x="142824" y="572183"/>
                  </a:cubicBezTo>
                  <a:cubicBezTo>
                    <a:pt x="148819" y="564918"/>
                    <a:pt x="170561" y="557552"/>
                    <a:pt x="178854" y="553082"/>
                  </a:cubicBezTo>
                  <a:cubicBezTo>
                    <a:pt x="186436" y="549005"/>
                    <a:pt x="193662" y="544382"/>
                    <a:pt x="201193" y="540217"/>
                  </a:cubicBezTo>
                  <a:cubicBezTo>
                    <a:pt x="233655" y="522221"/>
                    <a:pt x="267957" y="495729"/>
                    <a:pt x="286791" y="464855"/>
                  </a:cubicBezTo>
                  <a:cubicBezTo>
                    <a:pt x="289928" y="459699"/>
                    <a:pt x="290487" y="457070"/>
                    <a:pt x="297282" y="457756"/>
                  </a:cubicBezTo>
                  <a:cubicBezTo>
                    <a:pt x="300673" y="458098"/>
                    <a:pt x="304178" y="459242"/>
                    <a:pt x="307467" y="460130"/>
                  </a:cubicBezTo>
                  <a:cubicBezTo>
                    <a:pt x="311740" y="461248"/>
                    <a:pt x="314274" y="462118"/>
                    <a:pt x="316693" y="463248"/>
                  </a:cubicBezTo>
                  <a:lnTo>
                    <a:pt x="323220" y="466825"/>
                  </a:lnTo>
                  <a:lnTo>
                    <a:pt x="323220" y="693717"/>
                  </a:lnTo>
                  <a:lnTo>
                    <a:pt x="293244" y="701758"/>
                  </a:lnTo>
                  <a:cubicBezTo>
                    <a:pt x="205446" y="725271"/>
                    <a:pt x="96509" y="754452"/>
                    <a:pt x="73927" y="763381"/>
                  </a:cubicBezTo>
                  <a:cubicBezTo>
                    <a:pt x="65608" y="766683"/>
                    <a:pt x="21704" y="779828"/>
                    <a:pt x="12611" y="779485"/>
                  </a:cubicBezTo>
                  <a:cubicBezTo>
                    <a:pt x="0" y="779548"/>
                    <a:pt x="14249" y="632368"/>
                    <a:pt x="16789" y="591931"/>
                  </a:cubicBezTo>
                  <a:cubicBezTo>
                    <a:pt x="17958" y="573656"/>
                    <a:pt x="19444" y="555431"/>
                    <a:pt x="21018" y="537207"/>
                  </a:cubicBezTo>
                  <a:cubicBezTo>
                    <a:pt x="21755" y="528596"/>
                    <a:pt x="35725" y="301368"/>
                    <a:pt x="38646" y="264385"/>
                  </a:cubicBezTo>
                  <a:cubicBezTo>
                    <a:pt x="40157" y="245437"/>
                    <a:pt x="45580" y="155801"/>
                    <a:pt x="47054" y="136852"/>
                  </a:cubicBezTo>
                  <a:cubicBezTo>
                    <a:pt x="48489" y="118297"/>
                    <a:pt x="49733" y="100683"/>
                    <a:pt x="73266" y="91335"/>
                  </a:cubicBezTo>
                  <a:cubicBezTo>
                    <a:pt x="75286" y="90180"/>
                    <a:pt x="111976" y="76476"/>
                    <a:pt x="120637" y="72844"/>
                  </a:cubicBezTo>
                  <a:cubicBezTo>
                    <a:pt x="155613" y="58251"/>
                    <a:pt x="223761" y="34166"/>
                    <a:pt x="286811" y="12459"/>
                  </a:cubicBezTo>
                  <a:lnTo>
                    <a:pt x="32322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DBB3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35" name="Shape 36">
              <a:extLst>
                <a:ext uri="{FF2B5EF4-FFF2-40B4-BE49-F238E27FC236}">
                  <a16:creationId xmlns:a16="http://schemas.microsoft.com/office/drawing/2014/main" id="{AF46F52D-4705-C0D9-00DF-4239019BE4BD}"/>
                </a:ext>
              </a:extLst>
            </p:cNvPr>
            <p:cNvSpPr/>
            <p:nvPr/>
          </p:nvSpPr>
          <p:spPr>
            <a:xfrm>
              <a:off x="2598290" y="4273848"/>
              <a:ext cx="260710" cy="88387"/>
            </a:xfrm>
            <a:custGeom>
              <a:avLst/>
              <a:gdLst/>
              <a:ahLst/>
              <a:cxnLst/>
              <a:rect l="0" t="0" r="0" b="0"/>
              <a:pathLst>
                <a:path w="260710" h="88387">
                  <a:moveTo>
                    <a:pt x="260710" y="0"/>
                  </a:moveTo>
                  <a:lnTo>
                    <a:pt x="260710" y="15744"/>
                  </a:lnTo>
                  <a:lnTo>
                    <a:pt x="252231" y="17973"/>
                  </a:lnTo>
                  <a:cubicBezTo>
                    <a:pt x="247196" y="19278"/>
                    <a:pt x="243269" y="20272"/>
                    <a:pt x="240830" y="20848"/>
                  </a:cubicBezTo>
                  <a:cubicBezTo>
                    <a:pt x="200939" y="30322"/>
                    <a:pt x="161823" y="42781"/>
                    <a:pt x="122060" y="52814"/>
                  </a:cubicBezTo>
                  <a:cubicBezTo>
                    <a:pt x="102781" y="57665"/>
                    <a:pt x="18809" y="86152"/>
                    <a:pt x="0" y="88387"/>
                  </a:cubicBezTo>
                  <a:cubicBezTo>
                    <a:pt x="1003" y="73604"/>
                    <a:pt x="0" y="60497"/>
                    <a:pt x="6375" y="58808"/>
                  </a:cubicBezTo>
                  <a:cubicBezTo>
                    <a:pt x="18275" y="55761"/>
                    <a:pt x="43548" y="50312"/>
                    <a:pt x="55436" y="47201"/>
                  </a:cubicBezTo>
                  <a:cubicBezTo>
                    <a:pt x="81826" y="40292"/>
                    <a:pt x="108077" y="32850"/>
                    <a:pt x="134734" y="26919"/>
                  </a:cubicBezTo>
                  <a:lnTo>
                    <a:pt x="26071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DBB3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36" name="Shape 37">
              <a:extLst>
                <a:ext uri="{FF2B5EF4-FFF2-40B4-BE49-F238E27FC236}">
                  <a16:creationId xmlns:a16="http://schemas.microsoft.com/office/drawing/2014/main" id="{310DF7CB-1C2B-E0C8-C9C2-3F1C8C05DB2D}"/>
                </a:ext>
              </a:extLst>
            </p:cNvPr>
            <p:cNvSpPr/>
            <p:nvPr/>
          </p:nvSpPr>
          <p:spPr>
            <a:xfrm>
              <a:off x="2621696" y="4212527"/>
              <a:ext cx="237304" cy="27934"/>
            </a:xfrm>
            <a:custGeom>
              <a:avLst/>
              <a:gdLst/>
              <a:ahLst/>
              <a:cxnLst/>
              <a:rect l="0" t="0" r="0" b="0"/>
              <a:pathLst>
                <a:path w="237304" h="27934">
                  <a:moveTo>
                    <a:pt x="13043" y="851"/>
                  </a:moveTo>
                  <a:cubicBezTo>
                    <a:pt x="42848" y="2359"/>
                    <a:pt x="132860" y="7493"/>
                    <a:pt x="208569" y="11786"/>
                  </a:cubicBezTo>
                  <a:lnTo>
                    <a:pt x="237304" y="13412"/>
                  </a:lnTo>
                  <a:lnTo>
                    <a:pt x="237304" y="27012"/>
                  </a:lnTo>
                  <a:lnTo>
                    <a:pt x="215627" y="27053"/>
                  </a:lnTo>
                  <a:cubicBezTo>
                    <a:pt x="124952" y="27346"/>
                    <a:pt x="28346" y="27934"/>
                    <a:pt x="4826" y="26048"/>
                  </a:cubicBezTo>
                  <a:cubicBezTo>
                    <a:pt x="1321" y="25781"/>
                    <a:pt x="0" y="24028"/>
                    <a:pt x="610" y="19342"/>
                  </a:cubicBezTo>
                  <a:cubicBezTo>
                    <a:pt x="927" y="16954"/>
                    <a:pt x="1460" y="10083"/>
                    <a:pt x="1638" y="6388"/>
                  </a:cubicBezTo>
                  <a:cubicBezTo>
                    <a:pt x="1791" y="0"/>
                    <a:pt x="2273" y="305"/>
                    <a:pt x="13043" y="85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DBB3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37" name="Shape 38">
              <a:extLst>
                <a:ext uri="{FF2B5EF4-FFF2-40B4-BE49-F238E27FC236}">
                  <a16:creationId xmlns:a16="http://schemas.microsoft.com/office/drawing/2014/main" id="{25E54571-9A09-3D55-DBC3-6D81A5F997F7}"/>
                </a:ext>
              </a:extLst>
            </p:cNvPr>
            <p:cNvSpPr/>
            <p:nvPr/>
          </p:nvSpPr>
          <p:spPr>
            <a:xfrm>
              <a:off x="2642714" y="4123804"/>
              <a:ext cx="216286" cy="73991"/>
            </a:xfrm>
            <a:custGeom>
              <a:avLst/>
              <a:gdLst/>
              <a:ahLst/>
              <a:cxnLst/>
              <a:rect l="0" t="0" r="0" b="0"/>
              <a:pathLst>
                <a:path w="216286" h="73991">
                  <a:moveTo>
                    <a:pt x="2616" y="13"/>
                  </a:moveTo>
                  <a:cubicBezTo>
                    <a:pt x="24955" y="3201"/>
                    <a:pt x="50216" y="8954"/>
                    <a:pt x="71946" y="14681"/>
                  </a:cubicBezTo>
                  <a:cubicBezTo>
                    <a:pt x="98450" y="21667"/>
                    <a:pt x="120802" y="26315"/>
                    <a:pt x="138392" y="30696"/>
                  </a:cubicBezTo>
                  <a:lnTo>
                    <a:pt x="216286" y="47998"/>
                  </a:lnTo>
                  <a:lnTo>
                    <a:pt x="216286" y="73991"/>
                  </a:lnTo>
                  <a:lnTo>
                    <a:pt x="208078" y="71991"/>
                  </a:lnTo>
                  <a:cubicBezTo>
                    <a:pt x="192787" y="68288"/>
                    <a:pt x="179949" y="65205"/>
                    <a:pt x="172809" y="63526"/>
                  </a:cubicBezTo>
                  <a:cubicBezTo>
                    <a:pt x="147612" y="57645"/>
                    <a:pt x="24498" y="29058"/>
                    <a:pt x="18237" y="27394"/>
                  </a:cubicBezTo>
                  <a:cubicBezTo>
                    <a:pt x="16320" y="26912"/>
                    <a:pt x="0" y="24587"/>
                    <a:pt x="190" y="22378"/>
                  </a:cubicBezTo>
                  <a:cubicBezTo>
                    <a:pt x="698" y="16142"/>
                    <a:pt x="978" y="0"/>
                    <a:pt x="2616" y="1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DBB3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38" name="Shape 39">
              <a:extLst>
                <a:ext uri="{FF2B5EF4-FFF2-40B4-BE49-F238E27FC236}">
                  <a16:creationId xmlns:a16="http://schemas.microsoft.com/office/drawing/2014/main" id="{0AA1B554-B39E-0B63-717C-B703A3D1A77F}"/>
                </a:ext>
              </a:extLst>
            </p:cNvPr>
            <p:cNvSpPr/>
            <p:nvPr/>
          </p:nvSpPr>
          <p:spPr>
            <a:xfrm>
              <a:off x="3155705" y="4268915"/>
              <a:ext cx="130899" cy="123152"/>
            </a:xfrm>
            <a:custGeom>
              <a:avLst/>
              <a:gdLst/>
              <a:ahLst/>
              <a:cxnLst/>
              <a:rect l="0" t="0" r="0" b="0"/>
              <a:pathLst>
                <a:path w="130899" h="123152">
                  <a:moveTo>
                    <a:pt x="65443" y="0"/>
                  </a:moveTo>
                  <a:cubicBezTo>
                    <a:pt x="101587" y="0"/>
                    <a:pt x="130899" y="27572"/>
                    <a:pt x="130899" y="61569"/>
                  </a:cubicBezTo>
                  <a:cubicBezTo>
                    <a:pt x="130899" y="95580"/>
                    <a:pt x="101587" y="123152"/>
                    <a:pt x="65443" y="123152"/>
                  </a:cubicBezTo>
                  <a:cubicBezTo>
                    <a:pt x="29311" y="123152"/>
                    <a:pt x="0" y="95580"/>
                    <a:pt x="0" y="61569"/>
                  </a:cubicBezTo>
                  <a:cubicBezTo>
                    <a:pt x="0" y="27572"/>
                    <a:pt x="29311" y="0"/>
                    <a:pt x="6544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DBB3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39" name="Shape 40">
              <a:extLst>
                <a:ext uri="{FF2B5EF4-FFF2-40B4-BE49-F238E27FC236}">
                  <a16:creationId xmlns:a16="http://schemas.microsoft.com/office/drawing/2014/main" id="{909E3F19-2523-96F1-106E-D3981D61CA00}"/>
                </a:ext>
              </a:extLst>
            </p:cNvPr>
            <p:cNvSpPr/>
            <p:nvPr/>
          </p:nvSpPr>
          <p:spPr>
            <a:xfrm>
              <a:off x="2859000" y="4171802"/>
              <a:ext cx="233231" cy="409591"/>
            </a:xfrm>
            <a:custGeom>
              <a:avLst/>
              <a:gdLst/>
              <a:ahLst/>
              <a:cxnLst/>
              <a:rect l="0" t="0" r="0" b="0"/>
              <a:pathLst>
                <a:path w="233231" h="409591">
                  <a:moveTo>
                    <a:pt x="0" y="0"/>
                  </a:moveTo>
                  <a:lnTo>
                    <a:pt x="39232" y="8714"/>
                  </a:lnTo>
                  <a:cubicBezTo>
                    <a:pt x="78377" y="17058"/>
                    <a:pt x="117426" y="25719"/>
                    <a:pt x="155786" y="36635"/>
                  </a:cubicBezTo>
                  <a:cubicBezTo>
                    <a:pt x="173134" y="41575"/>
                    <a:pt x="191219" y="46313"/>
                    <a:pt x="207234" y="54364"/>
                  </a:cubicBezTo>
                  <a:cubicBezTo>
                    <a:pt x="216111" y="57527"/>
                    <a:pt x="227452" y="68449"/>
                    <a:pt x="230386" y="90305"/>
                  </a:cubicBezTo>
                  <a:cubicBezTo>
                    <a:pt x="233231" y="133155"/>
                    <a:pt x="229548" y="176195"/>
                    <a:pt x="228659" y="215261"/>
                  </a:cubicBezTo>
                  <a:cubicBezTo>
                    <a:pt x="228278" y="230856"/>
                    <a:pt x="219477" y="354745"/>
                    <a:pt x="219477" y="354745"/>
                  </a:cubicBezTo>
                  <a:cubicBezTo>
                    <a:pt x="219477" y="354745"/>
                    <a:pt x="188908" y="351392"/>
                    <a:pt x="167305" y="366632"/>
                  </a:cubicBezTo>
                  <a:cubicBezTo>
                    <a:pt x="160015" y="371420"/>
                    <a:pt x="153018" y="375852"/>
                    <a:pt x="149195" y="377947"/>
                  </a:cubicBezTo>
                  <a:cubicBezTo>
                    <a:pt x="134336" y="386126"/>
                    <a:pt x="119731" y="394775"/>
                    <a:pt x="103615" y="400490"/>
                  </a:cubicBezTo>
                  <a:cubicBezTo>
                    <a:pt x="86089" y="406700"/>
                    <a:pt x="67105" y="409279"/>
                    <a:pt x="47966" y="409591"/>
                  </a:cubicBezTo>
                  <a:lnTo>
                    <a:pt x="0" y="405784"/>
                  </a:lnTo>
                  <a:lnTo>
                    <a:pt x="0" y="381712"/>
                  </a:lnTo>
                  <a:lnTo>
                    <a:pt x="10346" y="381719"/>
                  </a:lnTo>
                  <a:cubicBezTo>
                    <a:pt x="43759" y="375534"/>
                    <a:pt x="66226" y="345525"/>
                    <a:pt x="60511" y="314702"/>
                  </a:cubicBezTo>
                  <a:cubicBezTo>
                    <a:pt x="56234" y="291575"/>
                    <a:pt x="37320" y="274563"/>
                    <a:pt x="14023" y="270118"/>
                  </a:cubicBezTo>
                  <a:lnTo>
                    <a:pt x="0" y="270107"/>
                  </a:lnTo>
                  <a:lnTo>
                    <a:pt x="0" y="143458"/>
                  </a:lnTo>
                  <a:lnTo>
                    <a:pt x="9323" y="140267"/>
                  </a:lnTo>
                  <a:cubicBezTo>
                    <a:pt x="52904" y="125435"/>
                    <a:pt x="88235" y="113610"/>
                    <a:pt x="99170" y="109800"/>
                  </a:cubicBezTo>
                  <a:cubicBezTo>
                    <a:pt x="139530" y="97341"/>
                    <a:pt x="165934" y="88997"/>
                    <a:pt x="172766" y="84425"/>
                  </a:cubicBezTo>
                  <a:cubicBezTo>
                    <a:pt x="179535" y="79866"/>
                    <a:pt x="172652" y="75941"/>
                    <a:pt x="163025" y="76348"/>
                  </a:cubicBezTo>
                  <a:cubicBezTo>
                    <a:pt x="154796" y="76703"/>
                    <a:pt x="137905" y="81441"/>
                    <a:pt x="128748" y="83574"/>
                  </a:cubicBezTo>
                  <a:cubicBezTo>
                    <a:pt x="118032" y="86089"/>
                    <a:pt x="50760" y="104356"/>
                    <a:pt x="9563" y="115277"/>
                  </a:cubicBezTo>
                  <a:lnTo>
                    <a:pt x="0" y="117790"/>
                  </a:lnTo>
                  <a:lnTo>
                    <a:pt x="0" y="102045"/>
                  </a:lnTo>
                  <a:lnTo>
                    <a:pt x="31466" y="95322"/>
                  </a:lnTo>
                  <a:cubicBezTo>
                    <a:pt x="42515" y="93023"/>
                    <a:pt x="153551" y="70506"/>
                    <a:pt x="153538" y="70544"/>
                  </a:cubicBezTo>
                  <a:cubicBezTo>
                    <a:pt x="153691" y="68249"/>
                    <a:pt x="106061" y="67675"/>
                    <a:pt x="43982" y="67655"/>
                  </a:cubicBezTo>
                  <a:lnTo>
                    <a:pt x="0" y="67737"/>
                  </a:lnTo>
                  <a:lnTo>
                    <a:pt x="0" y="54137"/>
                  </a:lnTo>
                  <a:lnTo>
                    <a:pt x="14379" y="54950"/>
                  </a:lnTo>
                  <a:cubicBezTo>
                    <a:pt x="41183" y="56461"/>
                    <a:pt x="63314" y="57695"/>
                    <a:pt x="76005" y="58365"/>
                  </a:cubicBezTo>
                  <a:cubicBezTo>
                    <a:pt x="82660" y="59063"/>
                    <a:pt x="127541" y="61997"/>
                    <a:pt x="130424" y="60892"/>
                  </a:cubicBezTo>
                  <a:cubicBezTo>
                    <a:pt x="135377" y="59000"/>
                    <a:pt x="111019" y="54174"/>
                    <a:pt x="108136" y="52904"/>
                  </a:cubicBezTo>
                  <a:cubicBezTo>
                    <a:pt x="106466" y="52161"/>
                    <a:pt x="75703" y="44497"/>
                    <a:pt x="41788" y="36178"/>
                  </a:cubicBezTo>
                  <a:lnTo>
                    <a:pt x="0" y="2599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DBB3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40" name="Shape 41">
              <a:extLst>
                <a:ext uri="{FF2B5EF4-FFF2-40B4-BE49-F238E27FC236}">
                  <a16:creationId xmlns:a16="http://schemas.microsoft.com/office/drawing/2014/main" id="{0AF5F247-76BA-FB86-060E-BC6F459BF7F7}"/>
                </a:ext>
              </a:extLst>
            </p:cNvPr>
            <p:cNvSpPr/>
            <p:nvPr/>
          </p:nvSpPr>
          <p:spPr>
            <a:xfrm>
              <a:off x="2859000" y="4146880"/>
              <a:ext cx="889529" cy="862097"/>
            </a:xfrm>
            <a:custGeom>
              <a:avLst/>
              <a:gdLst/>
              <a:ahLst/>
              <a:cxnLst/>
              <a:rect l="0" t="0" r="0" b="0"/>
              <a:pathLst>
                <a:path w="889529" h="862097">
                  <a:moveTo>
                    <a:pt x="587510" y="1295"/>
                  </a:moveTo>
                  <a:cubicBezTo>
                    <a:pt x="594813" y="0"/>
                    <a:pt x="578785" y="28511"/>
                    <a:pt x="589530" y="33896"/>
                  </a:cubicBezTo>
                  <a:cubicBezTo>
                    <a:pt x="600337" y="39307"/>
                    <a:pt x="611119" y="37655"/>
                    <a:pt x="610535" y="49187"/>
                  </a:cubicBezTo>
                  <a:cubicBezTo>
                    <a:pt x="610332" y="52921"/>
                    <a:pt x="603791" y="60299"/>
                    <a:pt x="600858" y="70193"/>
                  </a:cubicBezTo>
                  <a:cubicBezTo>
                    <a:pt x="587383" y="115925"/>
                    <a:pt x="555277" y="213195"/>
                    <a:pt x="549258" y="228092"/>
                  </a:cubicBezTo>
                  <a:cubicBezTo>
                    <a:pt x="545409" y="237566"/>
                    <a:pt x="541142" y="246761"/>
                    <a:pt x="536786" y="255994"/>
                  </a:cubicBezTo>
                  <a:cubicBezTo>
                    <a:pt x="534500" y="260845"/>
                    <a:pt x="532303" y="262814"/>
                    <a:pt x="534653" y="267259"/>
                  </a:cubicBezTo>
                  <a:cubicBezTo>
                    <a:pt x="534475" y="266916"/>
                    <a:pt x="542387" y="277038"/>
                    <a:pt x="544381" y="279781"/>
                  </a:cubicBezTo>
                  <a:cubicBezTo>
                    <a:pt x="556408" y="296253"/>
                    <a:pt x="565793" y="315557"/>
                    <a:pt x="573400" y="334277"/>
                  </a:cubicBezTo>
                  <a:cubicBezTo>
                    <a:pt x="575610" y="339649"/>
                    <a:pt x="581719" y="355574"/>
                    <a:pt x="583586" y="356781"/>
                  </a:cubicBezTo>
                  <a:cubicBezTo>
                    <a:pt x="586075" y="358407"/>
                    <a:pt x="608618" y="354394"/>
                    <a:pt x="614879" y="353835"/>
                  </a:cubicBezTo>
                  <a:cubicBezTo>
                    <a:pt x="638107" y="351790"/>
                    <a:pt x="661145" y="351574"/>
                    <a:pt x="684424" y="352476"/>
                  </a:cubicBezTo>
                  <a:cubicBezTo>
                    <a:pt x="707627" y="353377"/>
                    <a:pt x="730334" y="353771"/>
                    <a:pt x="753131" y="358000"/>
                  </a:cubicBezTo>
                  <a:cubicBezTo>
                    <a:pt x="764205" y="360045"/>
                    <a:pt x="796476" y="366623"/>
                    <a:pt x="800692" y="366979"/>
                  </a:cubicBezTo>
                  <a:cubicBezTo>
                    <a:pt x="806052" y="367449"/>
                    <a:pt x="810116" y="368478"/>
                    <a:pt x="814256" y="365887"/>
                  </a:cubicBezTo>
                  <a:cubicBezTo>
                    <a:pt x="831896" y="360007"/>
                    <a:pt x="860458" y="353301"/>
                    <a:pt x="871368" y="360515"/>
                  </a:cubicBezTo>
                  <a:cubicBezTo>
                    <a:pt x="871368" y="360515"/>
                    <a:pt x="889529" y="371284"/>
                    <a:pt x="848584" y="399567"/>
                  </a:cubicBezTo>
                  <a:cubicBezTo>
                    <a:pt x="831312" y="411658"/>
                    <a:pt x="810052" y="425133"/>
                    <a:pt x="788551" y="428358"/>
                  </a:cubicBezTo>
                  <a:cubicBezTo>
                    <a:pt x="767215" y="431559"/>
                    <a:pt x="743644" y="424206"/>
                    <a:pt x="722270" y="422516"/>
                  </a:cubicBezTo>
                  <a:cubicBezTo>
                    <a:pt x="679242" y="419138"/>
                    <a:pt x="635427" y="417182"/>
                    <a:pt x="593009" y="426441"/>
                  </a:cubicBezTo>
                  <a:cubicBezTo>
                    <a:pt x="585034" y="428180"/>
                    <a:pt x="574848" y="428498"/>
                    <a:pt x="570111" y="435940"/>
                  </a:cubicBezTo>
                  <a:cubicBezTo>
                    <a:pt x="564930" y="444106"/>
                    <a:pt x="574404" y="492315"/>
                    <a:pt x="563329" y="533565"/>
                  </a:cubicBezTo>
                  <a:cubicBezTo>
                    <a:pt x="553957" y="575767"/>
                    <a:pt x="535491" y="612038"/>
                    <a:pt x="516873" y="651510"/>
                  </a:cubicBezTo>
                  <a:cubicBezTo>
                    <a:pt x="514244" y="657111"/>
                    <a:pt x="512732" y="656666"/>
                    <a:pt x="513494" y="662432"/>
                  </a:cubicBezTo>
                  <a:cubicBezTo>
                    <a:pt x="514002" y="666166"/>
                    <a:pt x="527782" y="698564"/>
                    <a:pt x="522753" y="716204"/>
                  </a:cubicBezTo>
                  <a:cubicBezTo>
                    <a:pt x="518409" y="741972"/>
                    <a:pt x="494406" y="719277"/>
                    <a:pt x="484107" y="707809"/>
                  </a:cubicBezTo>
                  <a:cubicBezTo>
                    <a:pt x="470899" y="693115"/>
                    <a:pt x="455671" y="668591"/>
                    <a:pt x="455443" y="649326"/>
                  </a:cubicBezTo>
                  <a:cubicBezTo>
                    <a:pt x="455316" y="638340"/>
                    <a:pt x="462199" y="630034"/>
                    <a:pt x="465628" y="619595"/>
                  </a:cubicBezTo>
                  <a:cubicBezTo>
                    <a:pt x="468664" y="610260"/>
                    <a:pt x="485224" y="548208"/>
                    <a:pt x="487942" y="525589"/>
                  </a:cubicBezTo>
                  <a:cubicBezTo>
                    <a:pt x="490672" y="502767"/>
                    <a:pt x="490863" y="479311"/>
                    <a:pt x="486951" y="456603"/>
                  </a:cubicBezTo>
                  <a:cubicBezTo>
                    <a:pt x="483345" y="435762"/>
                    <a:pt x="478405" y="414629"/>
                    <a:pt x="466632" y="396240"/>
                  </a:cubicBezTo>
                  <a:cubicBezTo>
                    <a:pt x="461767" y="388671"/>
                    <a:pt x="443683" y="370383"/>
                    <a:pt x="438476" y="369900"/>
                  </a:cubicBezTo>
                  <a:cubicBezTo>
                    <a:pt x="433535" y="369430"/>
                    <a:pt x="428239" y="371932"/>
                    <a:pt x="423807" y="373571"/>
                  </a:cubicBezTo>
                  <a:cubicBezTo>
                    <a:pt x="400591" y="382092"/>
                    <a:pt x="378875" y="393700"/>
                    <a:pt x="355646" y="402222"/>
                  </a:cubicBezTo>
                  <a:cubicBezTo>
                    <a:pt x="336317" y="409308"/>
                    <a:pt x="316644" y="415353"/>
                    <a:pt x="296439" y="419265"/>
                  </a:cubicBezTo>
                  <a:cubicBezTo>
                    <a:pt x="276017" y="423215"/>
                    <a:pt x="254783" y="428142"/>
                    <a:pt x="234196" y="422465"/>
                  </a:cubicBezTo>
                  <a:cubicBezTo>
                    <a:pt x="227643" y="420675"/>
                    <a:pt x="221293" y="418960"/>
                    <a:pt x="215730" y="415582"/>
                  </a:cubicBezTo>
                  <a:cubicBezTo>
                    <a:pt x="211044" y="493420"/>
                    <a:pt x="196363" y="730339"/>
                    <a:pt x="192591" y="745274"/>
                  </a:cubicBezTo>
                  <a:cubicBezTo>
                    <a:pt x="188527" y="761416"/>
                    <a:pt x="187346" y="775030"/>
                    <a:pt x="180831" y="790626"/>
                  </a:cubicBezTo>
                  <a:cubicBezTo>
                    <a:pt x="167254" y="823239"/>
                    <a:pt x="113787" y="829653"/>
                    <a:pt x="82012" y="839533"/>
                  </a:cubicBezTo>
                  <a:cubicBezTo>
                    <a:pt x="72519" y="842486"/>
                    <a:pt x="49324" y="848834"/>
                    <a:pt x="19307" y="856917"/>
                  </a:cubicBezTo>
                  <a:lnTo>
                    <a:pt x="0" y="862097"/>
                  </a:lnTo>
                  <a:lnTo>
                    <a:pt x="0" y="635204"/>
                  </a:lnTo>
                  <a:lnTo>
                    <a:pt x="2015" y="636308"/>
                  </a:lnTo>
                  <a:cubicBezTo>
                    <a:pt x="16467" y="644461"/>
                    <a:pt x="26792" y="657809"/>
                    <a:pt x="32990" y="672452"/>
                  </a:cubicBezTo>
                  <a:cubicBezTo>
                    <a:pt x="39874" y="688696"/>
                    <a:pt x="47570" y="719303"/>
                    <a:pt x="59025" y="733501"/>
                  </a:cubicBezTo>
                  <a:cubicBezTo>
                    <a:pt x="69324" y="746277"/>
                    <a:pt x="82914" y="743305"/>
                    <a:pt x="100021" y="745122"/>
                  </a:cubicBezTo>
                  <a:cubicBezTo>
                    <a:pt x="107298" y="745922"/>
                    <a:pt x="123389" y="742836"/>
                    <a:pt x="128748" y="736867"/>
                  </a:cubicBezTo>
                  <a:cubicBezTo>
                    <a:pt x="141181" y="717042"/>
                    <a:pt x="102738" y="714299"/>
                    <a:pt x="96833" y="705790"/>
                  </a:cubicBezTo>
                  <a:cubicBezTo>
                    <a:pt x="78354" y="688150"/>
                    <a:pt x="101875" y="609181"/>
                    <a:pt x="30462" y="575589"/>
                  </a:cubicBezTo>
                  <a:cubicBezTo>
                    <a:pt x="30183" y="571945"/>
                    <a:pt x="38464" y="548691"/>
                    <a:pt x="39327" y="545185"/>
                  </a:cubicBezTo>
                  <a:cubicBezTo>
                    <a:pt x="40470" y="540614"/>
                    <a:pt x="41613" y="536003"/>
                    <a:pt x="42693" y="531406"/>
                  </a:cubicBezTo>
                  <a:cubicBezTo>
                    <a:pt x="44306" y="524611"/>
                    <a:pt x="46096" y="510210"/>
                    <a:pt x="47430" y="502653"/>
                  </a:cubicBezTo>
                  <a:cubicBezTo>
                    <a:pt x="49208" y="498869"/>
                    <a:pt x="65743" y="501650"/>
                    <a:pt x="94902" y="489902"/>
                  </a:cubicBezTo>
                  <a:cubicBezTo>
                    <a:pt x="172080" y="447916"/>
                    <a:pt x="189809" y="397954"/>
                    <a:pt x="212835" y="392328"/>
                  </a:cubicBezTo>
                  <a:cubicBezTo>
                    <a:pt x="213685" y="392074"/>
                    <a:pt x="214524" y="391935"/>
                    <a:pt x="215298" y="391858"/>
                  </a:cubicBezTo>
                  <a:cubicBezTo>
                    <a:pt x="215819" y="391858"/>
                    <a:pt x="216251" y="391820"/>
                    <a:pt x="216759" y="391807"/>
                  </a:cubicBezTo>
                  <a:cubicBezTo>
                    <a:pt x="216873" y="391807"/>
                    <a:pt x="217000" y="391770"/>
                    <a:pt x="217115" y="391770"/>
                  </a:cubicBezTo>
                  <a:lnTo>
                    <a:pt x="217115" y="391807"/>
                  </a:lnTo>
                  <a:cubicBezTo>
                    <a:pt x="249081" y="391566"/>
                    <a:pt x="262428" y="383108"/>
                    <a:pt x="268956" y="380416"/>
                  </a:cubicBezTo>
                  <a:cubicBezTo>
                    <a:pt x="289251" y="372046"/>
                    <a:pt x="308935" y="361074"/>
                    <a:pt x="327236" y="349314"/>
                  </a:cubicBezTo>
                  <a:cubicBezTo>
                    <a:pt x="362644" y="326568"/>
                    <a:pt x="397429" y="303162"/>
                    <a:pt x="426690" y="273253"/>
                  </a:cubicBezTo>
                  <a:cubicBezTo>
                    <a:pt x="442590" y="257035"/>
                    <a:pt x="457627" y="239903"/>
                    <a:pt x="471927" y="222402"/>
                  </a:cubicBezTo>
                  <a:cubicBezTo>
                    <a:pt x="532062" y="140094"/>
                    <a:pt x="555087" y="78257"/>
                    <a:pt x="563659" y="56743"/>
                  </a:cubicBezTo>
                  <a:cubicBezTo>
                    <a:pt x="567317" y="47561"/>
                    <a:pt x="566606" y="32448"/>
                    <a:pt x="569514" y="23177"/>
                  </a:cubicBezTo>
                  <a:cubicBezTo>
                    <a:pt x="571978" y="15354"/>
                    <a:pt x="579357" y="2756"/>
                    <a:pt x="587510" y="1295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DBB3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41" name="Shape 42">
              <a:extLst>
                <a:ext uri="{FF2B5EF4-FFF2-40B4-BE49-F238E27FC236}">
                  <a16:creationId xmlns:a16="http://schemas.microsoft.com/office/drawing/2014/main" id="{52927676-0583-0C46-0E6D-EEDA3E2CB6DB}"/>
                </a:ext>
              </a:extLst>
            </p:cNvPr>
            <p:cNvSpPr/>
            <p:nvPr/>
          </p:nvSpPr>
          <p:spPr>
            <a:xfrm>
              <a:off x="3363236" y="3999989"/>
              <a:ext cx="204152" cy="191684"/>
            </a:xfrm>
            <a:custGeom>
              <a:avLst/>
              <a:gdLst/>
              <a:ahLst/>
              <a:cxnLst/>
              <a:rect l="0" t="0" r="0" b="0"/>
              <a:pathLst>
                <a:path w="204152" h="191684">
                  <a:moveTo>
                    <a:pt x="9233" y="495"/>
                  </a:moveTo>
                  <a:cubicBezTo>
                    <a:pt x="9750" y="991"/>
                    <a:pt x="10083" y="2080"/>
                    <a:pt x="9931" y="2861"/>
                  </a:cubicBezTo>
                  <a:cubicBezTo>
                    <a:pt x="8433" y="18317"/>
                    <a:pt x="4521" y="93526"/>
                    <a:pt x="4229" y="104169"/>
                  </a:cubicBezTo>
                  <a:cubicBezTo>
                    <a:pt x="4178" y="106011"/>
                    <a:pt x="5219" y="106468"/>
                    <a:pt x="5562" y="104677"/>
                  </a:cubicBezTo>
                  <a:cubicBezTo>
                    <a:pt x="7429" y="95444"/>
                    <a:pt x="7925" y="90224"/>
                    <a:pt x="10617" y="78629"/>
                  </a:cubicBezTo>
                  <a:cubicBezTo>
                    <a:pt x="12408" y="69841"/>
                    <a:pt x="30937" y="842"/>
                    <a:pt x="33744" y="1197"/>
                  </a:cubicBezTo>
                  <a:cubicBezTo>
                    <a:pt x="39001" y="2023"/>
                    <a:pt x="32308" y="18673"/>
                    <a:pt x="30594" y="24540"/>
                  </a:cubicBezTo>
                  <a:cubicBezTo>
                    <a:pt x="28206" y="32846"/>
                    <a:pt x="18859" y="65015"/>
                    <a:pt x="16142" y="72914"/>
                  </a:cubicBezTo>
                  <a:cubicBezTo>
                    <a:pt x="14173" y="78655"/>
                    <a:pt x="8941" y="98124"/>
                    <a:pt x="7074" y="106353"/>
                  </a:cubicBezTo>
                  <a:cubicBezTo>
                    <a:pt x="6871" y="107344"/>
                    <a:pt x="8153" y="107141"/>
                    <a:pt x="8598" y="106188"/>
                  </a:cubicBezTo>
                  <a:cubicBezTo>
                    <a:pt x="16776" y="88230"/>
                    <a:pt x="35674" y="51870"/>
                    <a:pt x="42342" y="40034"/>
                  </a:cubicBezTo>
                  <a:cubicBezTo>
                    <a:pt x="46126" y="33303"/>
                    <a:pt x="49403" y="26343"/>
                    <a:pt x="53086" y="19574"/>
                  </a:cubicBezTo>
                  <a:cubicBezTo>
                    <a:pt x="55753" y="14685"/>
                    <a:pt x="59499" y="4702"/>
                    <a:pt x="63043" y="2518"/>
                  </a:cubicBezTo>
                  <a:cubicBezTo>
                    <a:pt x="64872" y="1693"/>
                    <a:pt x="65049" y="2188"/>
                    <a:pt x="64872" y="3369"/>
                  </a:cubicBezTo>
                  <a:cubicBezTo>
                    <a:pt x="60680" y="18177"/>
                    <a:pt x="35661" y="61230"/>
                    <a:pt x="32105" y="67212"/>
                  </a:cubicBezTo>
                  <a:cubicBezTo>
                    <a:pt x="30328" y="70209"/>
                    <a:pt x="16688" y="97032"/>
                    <a:pt x="10935" y="107547"/>
                  </a:cubicBezTo>
                  <a:cubicBezTo>
                    <a:pt x="10046" y="109198"/>
                    <a:pt x="9614" y="113072"/>
                    <a:pt x="13652" y="107750"/>
                  </a:cubicBezTo>
                  <a:cubicBezTo>
                    <a:pt x="16573" y="105325"/>
                    <a:pt x="54623" y="49762"/>
                    <a:pt x="63474" y="37507"/>
                  </a:cubicBezTo>
                  <a:cubicBezTo>
                    <a:pt x="67920" y="31347"/>
                    <a:pt x="78359" y="10227"/>
                    <a:pt x="83198" y="10418"/>
                  </a:cubicBezTo>
                  <a:cubicBezTo>
                    <a:pt x="89726" y="10697"/>
                    <a:pt x="121120" y="32744"/>
                    <a:pt x="127292" y="36884"/>
                  </a:cubicBezTo>
                  <a:cubicBezTo>
                    <a:pt x="140449" y="45698"/>
                    <a:pt x="154813" y="52899"/>
                    <a:pt x="168097" y="61548"/>
                  </a:cubicBezTo>
                  <a:cubicBezTo>
                    <a:pt x="199123" y="81144"/>
                    <a:pt x="204152" y="81144"/>
                    <a:pt x="198234" y="95291"/>
                  </a:cubicBezTo>
                  <a:cubicBezTo>
                    <a:pt x="192621" y="117275"/>
                    <a:pt x="169977" y="159579"/>
                    <a:pt x="166332" y="165281"/>
                  </a:cubicBezTo>
                  <a:cubicBezTo>
                    <a:pt x="158877" y="176953"/>
                    <a:pt x="150850" y="191558"/>
                    <a:pt x="134734" y="191672"/>
                  </a:cubicBezTo>
                  <a:cubicBezTo>
                    <a:pt x="132613" y="191684"/>
                    <a:pt x="122047" y="189221"/>
                    <a:pt x="111392" y="186135"/>
                  </a:cubicBezTo>
                  <a:cubicBezTo>
                    <a:pt x="109829" y="182515"/>
                    <a:pt x="107023" y="178870"/>
                    <a:pt x="101676" y="177092"/>
                  </a:cubicBezTo>
                  <a:cubicBezTo>
                    <a:pt x="91681" y="173765"/>
                    <a:pt x="89065" y="172381"/>
                    <a:pt x="89954" y="167898"/>
                  </a:cubicBezTo>
                  <a:cubicBezTo>
                    <a:pt x="90919" y="162983"/>
                    <a:pt x="92430" y="158614"/>
                    <a:pt x="92430" y="158614"/>
                  </a:cubicBezTo>
                  <a:cubicBezTo>
                    <a:pt x="92430" y="158614"/>
                    <a:pt x="97815" y="137443"/>
                    <a:pt x="83528" y="139627"/>
                  </a:cubicBezTo>
                  <a:cubicBezTo>
                    <a:pt x="73241" y="141189"/>
                    <a:pt x="63970" y="154207"/>
                    <a:pt x="59550" y="161395"/>
                  </a:cubicBezTo>
                  <a:cubicBezTo>
                    <a:pt x="59284" y="161840"/>
                    <a:pt x="58166" y="162373"/>
                    <a:pt x="57836" y="162208"/>
                  </a:cubicBezTo>
                  <a:cubicBezTo>
                    <a:pt x="54876" y="160811"/>
                    <a:pt x="51397" y="158881"/>
                    <a:pt x="50266" y="158271"/>
                  </a:cubicBezTo>
                  <a:cubicBezTo>
                    <a:pt x="37363" y="151464"/>
                    <a:pt x="25476" y="143869"/>
                    <a:pt x="14960" y="133734"/>
                  </a:cubicBezTo>
                  <a:cubicBezTo>
                    <a:pt x="10083" y="129036"/>
                    <a:pt x="4712" y="123549"/>
                    <a:pt x="2641" y="117110"/>
                  </a:cubicBezTo>
                  <a:cubicBezTo>
                    <a:pt x="419" y="110201"/>
                    <a:pt x="0" y="101959"/>
                    <a:pt x="63" y="94085"/>
                  </a:cubicBezTo>
                  <a:cubicBezTo>
                    <a:pt x="63" y="94085"/>
                    <a:pt x="2083" y="15205"/>
                    <a:pt x="7429" y="1693"/>
                  </a:cubicBezTo>
                  <a:cubicBezTo>
                    <a:pt x="8014" y="98"/>
                    <a:pt x="8715" y="0"/>
                    <a:pt x="9233" y="495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DBB3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42" name="Shape 43">
              <a:extLst>
                <a:ext uri="{FF2B5EF4-FFF2-40B4-BE49-F238E27FC236}">
                  <a16:creationId xmlns:a16="http://schemas.microsoft.com/office/drawing/2014/main" id="{49843C45-0872-2BD7-995C-A95EE9353FE4}"/>
                </a:ext>
              </a:extLst>
            </p:cNvPr>
            <p:cNvSpPr/>
            <p:nvPr/>
          </p:nvSpPr>
          <p:spPr>
            <a:xfrm>
              <a:off x="1020103" y="2610784"/>
              <a:ext cx="181407" cy="289090"/>
            </a:xfrm>
            <a:custGeom>
              <a:avLst/>
              <a:gdLst/>
              <a:ahLst/>
              <a:cxnLst/>
              <a:rect l="0" t="0" r="0" b="0"/>
              <a:pathLst>
                <a:path w="181407" h="289090">
                  <a:moveTo>
                    <a:pt x="96863" y="0"/>
                  </a:moveTo>
                  <a:cubicBezTo>
                    <a:pt x="103391" y="0"/>
                    <a:pt x="109969" y="546"/>
                    <a:pt x="116573" y="1638"/>
                  </a:cubicBezTo>
                  <a:cubicBezTo>
                    <a:pt x="123190" y="2718"/>
                    <a:pt x="129413" y="4166"/>
                    <a:pt x="135255" y="5969"/>
                  </a:cubicBezTo>
                  <a:cubicBezTo>
                    <a:pt x="141110" y="7785"/>
                    <a:pt x="146317" y="9804"/>
                    <a:pt x="150876" y="12052"/>
                  </a:cubicBezTo>
                  <a:cubicBezTo>
                    <a:pt x="155435" y="14300"/>
                    <a:pt x="158420" y="16104"/>
                    <a:pt x="159868" y="17475"/>
                  </a:cubicBezTo>
                  <a:cubicBezTo>
                    <a:pt x="161315" y="18847"/>
                    <a:pt x="162268" y="19939"/>
                    <a:pt x="162725" y="20726"/>
                  </a:cubicBezTo>
                  <a:cubicBezTo>
                    <a:pt x="163170" y="21527"/>
                    <a:pt x="163550" y="22542"/>
                    <a:pt x="163855" y="23774"/>
                  </a:cubicBezTo>
                  <a:cubicBezTo>
                    <a:pt x="164160" y="24993"/>
                    <a:pt x="164389" y="26492"/>
                    <a:pt x="164541" y="28219"/>
                  </a:cubicBezTo>
                  <a:cubicBezTo>
                    <a:pt x="164694" y="29959"/>
                    <a:pt x="164770" y="32207"/>
                    <a:pt x="164770" y="34950"/>
                  </a:cubicBezTo>
                  <a:cubicBezTo>
                    <a:pt x="164770" y="37554"/>
                    <a:pt x="164655" y="39865"/>
                    <a:pt x="164427" y="41885"/>
                  </a:cubicBezTo>
                  <a:cubicBezTo>
                    <a:pt x="164211" y="43929"/>
                    <a:pt x="163855" y="45618"/>
                    <a:pt x="163411" y="46990"/>
                  </a:cubicBezTo>
                  <a:cubicBezTo>
                    <a:pt x="162954" y="48361"/>
                    <a:pt x="162306" y="49378"/>
                    <a:pt x="161468" y="50025"/>
                  </a:cubicBezTo>
                  <a:cubicBezTo>
                    <a:pt x="160630" y="50686"/>
                    <a:pt x="159677" y="51003"/>
                    <a:pt x="158623" y="51003"/>
                  </a:cubicBezTo>
                  <a:cubicBezTo>
                    <a:pt x="156947" y="51003"/>
                    <a:pt x="154330" y="50000"/>
                    <a:pt x="150749" y="47968"/>
                  </a:cubicBezTo>
                  <a:cubicBezTo>
                    <a:pt x="147180" y="45948"/>
                    <a:pt x="142811" y="43662"/>
                    <a:pt x="137655" y="41135"/>
                  </a:cubicBezTo>
                  <a:cubicBezTo>
                    <a:pt x="132486" y="38608"/>
                    <a:pt x="126378" y="36284"/>
                    <a:pt x="119304" y="34188"/>
                  </a:cubicBezTo>
                  <a:cubicBezTo>
                    <a:pt x="112243" y="32093"/>
                    <a:pt x="104305" y="31039"/>
                    <a:pt x="95491" y="31039"/>
                  </a:cubicBezTo>
                  <a:cubicBezTo>
                    <a:pt x="87287" y="31039"/>
                    <a:pt x="80150" y="32093"/>
                    <a:pt x="74066" y="34188"/>
                  </a:cubicBezTo>
                  <a:cubicBezTo>
                    <a:pt x="67996" y="36284"/>
                    <a:pt x="62979" y="39065"/>
                    <a:pt x="59030" y="42532"/>
                  </a:cubicBezTo>
                  <a:cubicBezTo>
                    <a:pt x="55080" y="46012"/>
                    <a:pt x="52108" y="50140"/>
                    <a:pt x="50140" y="54915"/>
                  </a:cubicBezTo>
                  <a:cubicBezTo>
                    <a:pt x="48171" y="59690"/>
                    <a:pt x="47180" y="64757"/>
                    <a:pt x="47180" y="70104"/>
                  </a:cubicBezTo>
                  <a:cubicBezTo>
                    <a:pt x="47180" y="77914"/>
                    <a:pt x="49085" y="84658"/>
                    <a:pt x="52870" y="90284"/>
                  </a:cubicBezTo>
                  <a:cubicBezTo>
                    <a:pt x="56667" y="95936"/>
                    <a:pt x="61722" y="100927"/>
                    <a:pt x="68034" y="105270"/>
                  </a:cubicBezTo>
                  <a:cubicBezTo>
                    <a:pt x="74333" y="109613"/>
                    <a:pt x="81509" y="113589"/>
                    <a:pt x="89573" y="117196"/>
                  </a:cubicBezTo>
                  <a:cubicBezTo>
                    <a:pt x="97612" y="120815"/>
                    <a:pt x="105816" y="124473"/>
                    <a:pt x="114186" y="128156"/>
                  </a:cubicBezTo>
                  <a:cubicBezTo>
                    <a:pt x="122530" y="131851"/>
                    <a:pt x="130734" y="135915"/>
                    <a:pt x="138798" y="140322"/>
                  </a:cubicBezTo>
                  <a:cubicBezTo>
                    <a:pt x="146837" y="144729"/>
                    <a:pt x="154025" y="149936"/>
                    <a:pt x="160325" y="155943"/>
                  </a:cubicBezTo>
                  <a:cubicBezTo>
                    <a:pt x="166624" y="161963"/>
                    <a:pt x="171717" y="169037"/>
                    <a:pt x="175590" y="177216"/>
                  </a:cubicBezTo>
                  <a:cubicBezTo>
                    <a:pt x="179476" y="185395"/>
                    <a:pt x="181407" y="195047"/>
                    <a:pt x="181407" y="206197"/>
                  </a:cubicBezTo>
                  <a:cubicBezTo>
                    <a:pt x="181407" y="219354"/>
                    <a:pt x="178867" y="231077"/>
                    <a:pt x="173774" y="241351"/>
                  </a:cubicBezTo>
                  <a:cubicBezTo>
                    <a:pt x="168681" y="251625"/>
                    <a:pt x="161620" y="260350"/>
                    <a:pt x="152578" y="267500"/>
                  </a:cubicBezTo>
                  <a:cubicBezTo>
                    <a:pt x="143535" y="274675"/>
                    <a:pt x="132905" y="280060"/>
                    <a:pt x="120675" y="283680"/>
                  </a:cubicBezTo>
                  <a:cubicBezTo>
                    <a:pt x="108445" y="287287"/>
                    <a:pt x="95263" y="289090"/>
                    <a:pt x="81128" y="289090"/>
                  </a:cubicBezTo>
                  <a:cubicBezTo>
                    <a:pt x="71260" y="289090"/>
                    <a:pt x="62103" y="288303"/>
                    <a:pt x="53670" y="286715"/>
                  </a:cubicBezTo>
                  <a:cubicBezTo>
                    <a:pt x="45237" y="285115"/>
                    <a:pt x="37719" y="283172"/>
                    <a:pt x="31115" y="280860"/>
                  </a:cubicBezTo>
                  <a:cubicBezTo>
                    <a:pt x="24511" y="278537"/>
                    <a:pt x="18948" y="276161"/>
                    <a:pt x="14478" y="273685"/>
                  </a:cubicBezTo>
                  <a:cubicBezTo>
                    <a:pt x="9995" y="271234"/>
                    <a:pt x="6871" y="269125"/>
                    <a:pt x="5131" y="267386"/>
                  </a:cubicBezTo>
                  <a:cubicBezTo>
                    <a:pt x="3378" y="265659"/>
                    <a:pt x="2095" y="263461"/>
                    <a:pt x="1257" y="260782"/>
                  </a:cubicBezTo>
                  <a:cubicBezTo>
                    <a:pt x="419" y="258102"/>
                    <a:pt x="0" y="254521"/>
                    <a:pt x="0" y="250025"/>
                  </a:cubicBezTo>
                  <a:cubicBezTo>
                    <a:pt x="0" y="246850"/>
                    <a:pt x="152" y="244208"/>
                    <a:pt x="457" y="242113"/>
                  </a:cubicBezTo>
                  <a:cubicBezTo>
                    <a:pt x="762" y="240017"/>
                    <a:pt x="1219" y="238315"/>
                    <a:pt x="1829" y="237007"/>
                  </a:cubicBezTo>
                  <a:cubicBezTo>
                    <a:pt x="2438" y="235712"/>
                    <a:pt x="3200" y="234810"/>
                    <a:pt x="4115" y="234302"/>
                  </a:cubicBezTo>
                  <a:cubicBezTo>
                    <a:pt x="5016" y="233794"/>
                    <a:pt x="6083" y="233528"/>
                    <a:pt x="7302" y="233528"/>
                  </a:cubicBezTo>
                  <a:cubicBezTo>
                    <a:pt x="9423" y="233528"/>
                    <a:pt x="12421" y="234772"/>
                    <a:pt x="16307" y="237223"/>
                  </a:cubicBezTo>
                  <a:cubicBezTo>
                    <a:pt x="20180" y="239700"/>
                    <a:pt x="25146" y="242367"/>
                    <a:pt x="31229" y="245262"/>
                  </a:cubicBezTo>
                  <a:cubicBezTo>
                    <a:pt x="37300" y="248158"/>
                    <a:pt x="44628" y="250876"/>
                    <a:pt x="53213" y="253403"/>
                  </a:cubicBezTo>
                  <a:cubicBezTo>
                    <a:pt x="61798" y="255930"/>
                    <a:pt x="71717" y="257200"/>
                    <a:pt x="82956" y="257200"/>
                  </a:cubicBezTo>
                  <a:cubicBezTo>
                    <a:pt x="91465" y="257200"/>
                    <a:pt x="99250" y="256108"/>
                    <a:pt x="106312" y="253949"/>
                  </a:cubicBezTo>
                  <a:cubicBezTo>
                    <a:pt x="113386" y="251765"/>
                    <a:pt x="119456" y="248704"/>
                    <a:pt x="124549" y="244716"/>
                  </a:cubicBezTo>
                  <a:cubicBezTo>
                    <a:pt x="129642" y="240741"/>
                    <a:pt x="133553" y="235852"/>
                    <a:pt x="136284" y="230060"/>
                  </a:cubicBezTo>
                  <a:cubicBezTo>
                    <a:pt x="139027" y="224282"/>
                    <a:pt x="140386" y="217691"/>
                    <a:pt x="140386" y="210312"/>
                  </a:cubicBezTo>
                  <a:cubicBezTo>
                    <a:pt x="140386" y="202362"/>
                    <a:pt x="138493" y="195554"/>
                    <a:pt x="134683" y="189916"/>
                  </a:cubicBezTo>
                  <a:cubicBezTo>
                    <a:pt x="130886" y="184264"/>
                    <a:pt x="125870" y="179324"/>
                    <a:pt x="119647" y="175044"/>
                  </a:cubicBezTo>
                  <a:cubicBezTo>
                    <a:pt x="113411" y="170777"/>
                    <a:pt x="106312" y="166865"/>
                    <a:pt x="98336" y="163322"/>
                  </a:cubicBezTo>
                  <a:cubicBezTo>
                    <a:pt x="90373" y="159791"/>
                    <a:pt x="82194" y="156172"/>
                    <a:pt x="73838" y="152476"/>
                  </a:cubicBezTo>
                  <a:cubicBezTo>
                    <a:pt x="65494" y="148780"/>
                    <a:pt x="57353" y="144691"/>
                    <a:pt x="49454" y="140221"/>
                  </a:cubicBezTo>
                  <a:cubicBezTo>
                    <a:pt x="41554" y="135725"/>
                    <a:pt x="34493" y="130442"/>
                    <a:pt x="28257" y="124371"/>
                  </a:cubicBezTo>
                  <a:cubicBezTo>
                    <a:pt x="22035" y="118288"/>
                    <a:pt x="16980" y="111176"/>
                    <a:pt x="13106" y="102984"/>
                  </a:cubicBezTo>
                  <a:cubicBezTo>
                    <a:pt x="9233" y="94805"/>
                    <a:pt x="7302" y="85014"/>
                    <a:pt x="7302" y="73584"/>
                  </a:cubicBezTo>
                  <a:cubicBezTo>
                    <a:pt x="7302" y="61862"/>
                    <a:pt x="9538" y="51410"/>
                    <a:pt x="14021" y="42215"/>
                  </a:cubicBezTo>
                  <a:cubicBezTo>
                    <a:pt x="18504" y="33032"/>
                    <a:pt x="24740" y="25324"/>
                    <a:pt x="32715" y="19101"/>
                  </a:cubicBezTo>
                  <a:cubicBezTo>
                    <a:pt x="40678" y="12878"/>
                    <a:pt x="50178" y="8141"/>
                    <a:pt x="61201" y="4877"/>
                  </a:cubicBezTo>
                  <a:cubicBezTo>
                    <a:pt x="72212" y="1638"/>
                    <a:pt x="84099" y="0"/>
                    <a:pt x="9686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43" name="Shape 44">
              <a:extLst>
                <a:ext uri="{FF2B5EF4-FFF2-40B4-BE49-F238E27FC236}">
                  <a16:creationId xmlns:a16="http://schemas.microsoft.com/office/drawing/2014/main" id="{A22042A5-C641-DC4B-A7D9-AE5973E59509}"/>
                </a:ext>
              </a:extLst>
            </p:cNvPr>
            <p:cNvSpPr/>
            <p:nvPr/>
          </p:nvSpPr>
          <p:spPr>
            <a:xfrm>
              <a:off x="1020103" y="2610784"/>
              <a:ext cx="181407" cy="289090"/>
            </a:xfrm>
            <a:custGeom>
              <a:avLst/>
              <a:gdLst/>
              <a:ahLst/>
              <a:cxnLst/>
              <a:rect l="0" t="0" r="0" b="0"/>
              <a:pathLst>
                <a:path w="181407" h="289090">
                  <a:moveTo>
                    <a:pt x="181407" y="206197"/>
                  </a:moveTo>
                  <a:cubicBezTo>
                    <a:pt x="181407" y="219354"/>
                    <a:pt x="178867" y="231077"/>
                    <a:pt x="173774" y="241351"/>
                  </a:cubicBezTo>
                  <a:cubicBezTo>
                    <a:pt x="168681" y="251625"/>
                    <a:pt x="161620" y="260350"/>
                    <a:pt x="152578" y="267500"/>
                  </a:cubicBezTo>
                  <a:cubicBezTo>
                    <a:pt x="143535" y="274675"/>
                    <a:pt x="132905" y="280060"/>
                    <a:pt x="120675" y="283680"/>
                  </a:cubicBezTo>
                  <a:cubicBezTo>
                    <a:pt x="108445" y="287287"/>
                    <a:pt x="95263" y="289090"/>
                    <a:pt x="81128" y="289090"/>
                  </a:cubicBezTo>
                  <a:cubicBezTo>
                    <a:pt x="71260" y="289090"/>
                    <a:pt x="62103" y="288303"/>
                    <a:pt x="53670" y="286715"/>
                  </a:cubicBezTo>
                  <a:cubicBezTo>
                    <a:pt x="45237" y="285115"/>
                    <a:pt x="37719" y="283172"/>
                    <a:pt x="31115" y="280860"/>
                  </a:cubicBezTo>
                  <a:cubicBezTo>
                    <a:pt x="24511" y="278537"/>
                    <a:pt x="18948" y="276161"/>
                    <a:pt x="14478" y="273685"/>
                  </a:cubicBezTo>
                  <a:cubicBezTo>
                    <a:pt x="9995" y="271234"/>
                    <a:pt x="6871" y="269125"/>
                    <a:pt x="5131" y="267386"/>
                  </a:cubicBezTo>
                  <a:cubicBezTo>
                    <a:pt x="3378" y="265659"/>
                    <a:pt x="2095" y="263461"/>
                    <a:pt x="1257" y="260782"/>
                  </a:cubicBezTo>
                  <a:cubicBezTo>
                    <a:pt x="419" y="258102"/>
                    <a:pt x="0" y="254521"/>
                    <a:pt x="0" y="250025"/>
                  </a:cubicBezTo>
                  <a:cubicBezTo>
                    <a:pt x="0" y="246850"/>
                    <a:pt x="152" y="244208"/>
                    <a:pt x="457" y="242113"/>
                  </a:cubicBezTo>
                  <a:cubicBezTo>
                    <a:pt x="762" y="240017"/>
                    <a:pt x="1219" y="238315"/>
                    <a:pt x="1829" y="237007"/>
                  </a:cubicBezTo>
                  <a:cubicBezTo>
                    <a:pt x="2438" y="235712"/>
                    <a:pt x="3200" y="234810"/>
                    <a:pt x="4115" y="234302"/>
                  </a:cubicBezTo>
                  <a:cubicBezTo>
                    <a:pt x="5016" y="233794"/>
                    <a:pt x="6083" y="233528"/>
                    <a:pt x="7302" y="233528"/>
                  </a:cubicBezTo>
                  <a:cubicBezTo>
                    <a:pt x="9423" y="233528"/>
                    <a:pt x="12421" y="234772"/>
                    <a:pt x="16307" y="237223"/>
                  </a:cubicBezTo>
                  <a:cubicBezTo>
                    <a:pt x="20180" y="239700"/>
                    <a:pt x="25146" y="242367"/>
                    <a:pt x="31229" y="245262"/>
                  </a:cubicBezTo>
                  <a:cubicBezTo>
                    <a:pt x="37300" y="248158"/>
                    <a:pt x="44628" y="250876"/>
                    <a:pt x="53213" y="253403"/>
                  </a:cubicBezTo>
                  <a:cubicBezTo>
                    <a:pt x="61798" y="255930"/>
                    <a:pt x="71717" y="257200"/>
                    <a:pt x="82956" y="257200"/>
                  </a:cubicBezTo>
                  <a:cubicBezTo>
                    <a:pt x="91465" y="257200"/>
                    <a:pt x="99250" y="256108"/>
                    <a:pt x="106312" y="253949"/>
                  </a:cubicBezTo>
                  <a:cubicBezTo>
                    <a:pt x="113386" y="251765"/>
                    <a:pt x="119456" y="248704"/>
                    <a:pt x="124549" y="244716"/>
                  </a:cubicBezTo>
                  <a:cubicBezTo>
                    <a:pt x="129642" y="240741"/>
                    <a:pt x="133553" y="235852"/>
                    <a:pt x="136284" y="230060"/>
                  </a:cubicBezTo>
                  <a:cubicBezTo>
                    <a:pt x="139027" y="224282"/>
                    <a:pt x="140386" y="217691"/>
                    <a:pt x="140386" y="210312"/>
                  </a:cubicBezTo>
                  <a:cubicBezTo>
                    <a:pt x="140386" y="202362"/>
                    <a:pt x="138493" y="195554"/>
                    <a:pt x="134683" y="189916"/>
                  </a:cubicBezTo>
                  <a:cubicBezTo>
                    <a:pt x="130886" y="184264"/>
                    <a:pt x="125870" y="179324"/>
                    <a:pt x="119647" y="175044"/>
                  </a:cubicBezTo>
                  <a:cubicBezTo>
                    <a:pt x="113411" y="170777"/>
                    <a:pt x="106312" y="166865"/>
                    <a:pt x="98336" y="163322"/>
                  </a:cubicBezTo>
                  <a:cubicBezTo>
                    <a:pt x="90373" y="159791"/>
                    <a:pt x="82194" y="156172"/>
                    <a:pt x="73838" y="152476"/>
                  </a:cubicBezTo>
                  <a:cubicBezTo>
                    <a:pt x="65494" y="148780"/>
                    <a:pt x="57353" y="144691"/>
                    <a:pt x="49454" y="140221"/>
                  </a:cubicBezTo>
                  <a:cubicBezTo>
                    <a:pt x="41554" y="135725"/>
                    <a:pt x="34493" y="130442"/>
                    <a:pt x="28257" y="124371"/>
                  </a:cubicBezTo>
                  <a:cubicBezTo>
                    <a:pt x="22035" y="118288"/>
                    <a:pt x="16980" y="111176"/>
                    <a:pt x="13106" y="102984"/>
                  </a:cubicBezTo>
                  <a:cubicBezTo>
                    <a:pt x="9233" y="94805"/>
                    <a:pt x="7302" y="85014"/>
                    <a:pt x="7302" y="73584"/>
                  </a:cubicBezTo>
                  <a:cubicBezTo>
                    <a:pt x="7302" y="61862"/>
                    <a:pt x="9538" y="51410"/>
                    <a:pt x="14021" y="42215"/>
                  </a:cubicBezTo>
                  <a:cubicBezTo>
                    <a:pt x="18504" y="33032"/>
                    <a:pt x="24740" y="25324"/>
                    <a:pt x="32715" y="19101"/>
                  </a:cubicBezTo>
                  <a:cubicBezTo>
                    <a:pt x="40678" y="12878"/>
                    <a:pt x="50178" y="8141"/>
                    <a:pt x="61201" y="4877"/>
                  </a:cubicBezTo>
                  <a:cubicBezTo>
                    <a:pt x="72212" y="1638"/>
                    <a:pt x="84099" y="0"/>
                    <a:pt x="96863" y="0"/>
                  </a:cubicBezTo>
                  <a:cubicBezTo>
                    <a:pt x="103391" y="0"/>
                    <a:pt x="109969" y="546"/>
                    <a:pt x="116573" y="1638"/>
                  </a:cubicBezTo>
                  <a:cubicBezTo>
                    <a:pt x="123190" y="2718"/>
                    <a:pt x="129413" y="4166"/>
                    <a:pt x="135255" y="5969"/>
                  </a:cubicBezTo>
                  <a:cubicBezTo>
                    <a:pt x="141110" y="7785"/>
                    <a:pt x="146317" y="9804"/>
                    <a:pt x="150876" y="12052"/>
                  </a:cubicBezTo>
                  <a:cubicBezTo>
                    <a:pt x="155435" y="14300"/>
                    <a:pt x="158420" y="16104"/>
                    <a:pt x="159868" y="17475"/>
                  </a:cubicBezTo>
                  <a:cubicBezTo>
                    <a:pt x="161315" y="18847"/>
                    <a:pt x="162268" y="19939"/>
                    <a:pt x="162725" y="20726"/>
                  </a:cubicBezTo>
                  <a:cubicBezTo>
                    <a:pt x="163170" y="21527"/>
                    <a:pt x="163550" y="22542"/>
                    <a:pt x="163855" y="23774"/>
                  </a:cubicBezTo>
                  <a:cubicBezTo>
                    <a:pt x="164160" y="24993"/>
                    <a:pt x="164389" y="26492"/>
                    <a:pt x="164541" y="28219"/>
                  </a:cubicBezTo>
                  <a:cubicBezTo>
                    <a:pt x="164694" y="29959"/>
                    <a:pt x="164770" y="32207"/>
                    <a:pt x="164770" y="34950"/>
                  </a:cubicBezTo>
                  <a:cubicBezTo>
                    <a:pt x="164770" y="37554"/>
                    <a:pt x="164655" y="39865"/>
                    <a:pt x="164427" y="41885"/>
                  </a:cubicBezTo>
                  <a:cubicBezTo>
                    <a:pt x="164211" y="43929"/>
                    <a:pt x="163855" y="45618"/>
                    <a:pt x="163411" y="46990"/>
                  </a:cubicBezTo>
                  <a:cubicBezTo>
                    <a:pt x="162954" y="48361"/>
                    <a:pt x="162306" y="49378"/>
                    <a:pt x="161468" y="50025"/>
                  </a:cubicBezTo>
                  <a:cubicBezTo>
                    <a:pt x="160630" y="50686"/>
                    <a:pt x="159677" y="51003"/>
                    <a:pt x="158623" y="51003"/>
                  </a:cubicBezTo>
                  <a:cubicBezTo>
                    <a:pt x="156947" y="51003"/>
                    <a:pt x="154330" y="50000"/>
                    <a:pt x="150749" y="47968"/>
                  </a:cubicBezTo>
                  <a:cubicBezTo>
                    <a:pt x="147180" y="45948"/>
                    <a:pt x="142811" y="43662"/>
                    <a:pt x="137655" y="41135"/>
                  </a:cubicBezTo>
                  <a:cubicBezTo>
                    <a:pt x="132486" y="38608"/>
                    <a:pt x="126378" y="36284"/>
                    <a:pt x="119304" y="34188"/>
                  </a:cubicBezTo>
                  <a:cubicBezTo>
                    <a:pt x="112243" y="32093"/>
                    <a:pt x="104305" y="31039"/>
                    <a:pt x="95491" y="31039"/>
                  </a:cubicBezTo>
                  <a:cubicBezTo>
                    <a:pt x="87287" y="31039"/>
                    <a:pt x="80150" y="32093"/>
                    <a:pt x="74066" y="34188"/>
                  </a:cubicBezTo>
                  <a:cubicBezTo>
                    <a:pt x="67996" y="36284"/>
                    <a:pt x="62979" y="39065"/>
                    <a:pt x="59030" y="42532"/>
                  </a:cubicBezTo>
                  <a:cubicBezTo>
                    <a:pt x="55080" y="46012"/>
                    <a:pt x="52108" y="50140"/>
                    <a:pt x="50140" y="54915"/>
                  </a:cubicBezTo>
                  <a:cubicBezTo>
                    <a:pt x="48171" y="59690"/>
                    <a:pt x="47180" y="64757"/>
                    <a:pt x="47180" y="70104"/>
                  </a:cubicBezTo>
                  <a:cubicBezTo>
                    <a:pt x="47180" y="77914"/>
                    <a:pt x="49085" y="84658"/>
                    <a:pt x="52870" y="90284"/>
                  </a:cubicBezTo>
                  <a:cubicBezTo>
                    <a:pt x="56667" y="95936"/>
                    <a:pt x="61722" y="100927"/>
                    <a:pt x="68034" y="105270"/>
                  </a:cubicBezTo>
                  <a:cubicBezTo>
                    <a:pt x="74333" y="109613"/>
                    <a:pt x="81509" y="113589"/>
                    <a:pt x="89573" y="117196"/>
                  </a:cubicBezTo>
                  <a:cubicBezTo>
                    <a:pt x="97612" y="120815"/>
                    <a:pt x="105816" y="124473"/>
                    <a:pt x="114186" y="128156"/>
                  </a:cubicBezTo>
                  <a:cubicBezTo>
                    <a:pt x="122530" y="131851"/>
                    <a:pt x="130734" y="135915"/>
                    <a:pt x="138798" y="140322"/>
                  </a:cubicBezTo>
                  <a:cubicBezTo>
                    <a:pt x="146837" y="144729"/>
                    <a:pt x="154025" y="149936"/>
                    <a:pt x="160325" y="155943"/>
                  </a:cubicBezTo>
                  <a:cubicBezTo>
                    <a:pt x="166624" y="161963"/>
                    <a:pt x="171717" y="169037"/>
                    <a:pt x="175590" y="177216"/>
                  </a:cubicBezTo>
                  <a:cubicBezTo>
                    <a:pt x="179476" y="185395"/>
                    <a:pt x="181407" y="195047"/>
                    <a:pt x="181407" y="206197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44" name="Shape 45">
              <a:extLst>
                <a:ext uri="{FF2B5EF4-FFF2-40B4-BE49-F238E27FC236}">
                  <a16:creationId xmlns:a16="http://schemas.microsoft.com/office/drawing/2014/main" id="{94083CE9-1ECF-A5BA-28F7-E27FBAC33568}"/>
                </a:ext>
              </a:extLst>
            </p:cNvPr>
            <p:cNvSpPr/>
            <p:nvPr/>
          </p:nvSpPr>
          <p:spPr>
            <a:xfrm>
              <a:off x="1257574" y="2614914"/>
              <a:ext cx="164084" cy="280848"/>
            </a:xfrm>
            <a:custGeom>
              <a:avLst/>
              <a:gdLst/>
              <a:ahLst/>
              <a:cxnLst/>
              <a:rect l="0" t="0" r="0" b="0"/>
              <a:pathLst>
                <a:path w="164084" h="280848">
                  <a:moveTo>
                    <a:pt x="14592" y="0"/>
                  </a:moveTo>
                  <a:lnTo>
                    <a:pt x="154521" y="0"/>
                  </a:lnTo>
                  <a:cubicBezTo>
                    <a:pt x="155727" y="0"/>
                    <a:pt x="156832" y="292"/>
                    <a:pt x="157810" y="864"/>
                  </a:cubicBezTo>
                  <a:cubicBezTo>
                    <a:pt x="158801" y="1448"/>
                    <a:pt x="159601" y="2387"/>
                    <a:pt x="160211" y="3683"/>
                  </a:cubicBezTo>
                  <a:cubicBezTo>
                    <a:pt x="160820" y="4991"/>
                    <a:pt x="161315" y="6617"/>
                    <a:pt x="161696" y="8560"/>
                  </a:cubicBezTo>
                  <a:cubicBezTo>
                    <a:pt x="162065" y="10528"/>
                    <a:pt x="162255" y="12941"/>
                    <a:pt x="162255" y="15837"/>
                  </a:cubicBezTo>
                  <a:cubicBezTo>
                    <a:pt x="162255" y="18440"/>
                    <a:pt x="162065" y="20714"/>
                    <a:pt x="161696" y="22682"/>
                  </a:cubicBezTo>
                  <a:cubicBezTo>
                    <a:pt x="161315" y="24625"/>
                    <a:pt x="160820" y="26226"/>
                    <a:pt x="160211" y="27457"/>
                  </a:cubicBezTo>
                  <a:cubicBezTo>
                    <a:pt x="159601" y="28677"/>
                    <a:pt x="158801" y="29591"/>
                    <a:pt x="157810" y="30175"/>
                  </a:cubicBezTo>
                  <a:cubicBezTo>
                    <a:pt x="156832" y="30747"/>
                    <a:pt x="155727" y="31039"/>
                    <a:pt x="154521" y="31039"/>
                  </a:cubicBezTo>
                  <a:lnTo>
                    <a:pt x="39205" y="31039"/>
                  </a:lnTo>
                  <a:lnTo>
                    <a:pt x="39205" y="119139"/>
                  </a:lnTo>
                  <a:lnTo>
                    <a:pt x="138113" y="119139"/>
                  </a:lnTo>
                  <a:cubicBezTo>
                    <a:pt x="139319" y="119139"/>
                    <a:pt x="140424" y="119481"/>
                    <a:pt x="141402" y="120129"/>
                  </a:cubicBezTo>
                  <a:cubicBezTo>
                    <a:pt x="142392" y="120777"/>
                    <a:pt x="143231" y="121691"/>
                    <a:pt x="143916" y="122834"/>
                  </a:cubicBezTo>
                  <a:cubicBezTo>
                    <a:pt x="144602" y="124003"/>
                    <a:pt x="145085" y="125590"/>
                    <a:pt x="145402" y="127610"/>
                  </a:cubicBezTo>
                  <a:cubicBezTo>
                    <a:pt x="145694" y="129654"/>
                    <a:pt x="145847" y="132029"/>
                    <a:pt x="145847" y="134772"/>
                  </a:cubicBezTo>
                  <a:cubicBezTo>
                    <a:pt x="145847" y="137376"/>
                    <a:pt x="145694" y="139636"/>
                    <a:pt x="145402" y="141503"/>
                  </a:cubicBezTo>
                  <a:cubicBezTo>
                    <a:pt x="145085" y="143396"/>
                    <a:pt x="144602" y="144907"/>
                    <a:pt x="143916" y="146063"/>
                  </a:cubicBezTo>
                  <a:cubicBezTo>
                    <a:pt x="143231" y="147219"/>
                    <a:pt x="142392" y="148056"/>
                    <a:pt x="141402" y="148565"/>
                  </a:cubicBezTo>
                  <a:cubicBezTo>
                    <a:pt x="140424" y="149073"/>
                    <a:pt x="139319" y="149314"/>
                    <a:pt x="138113" y="149314"/>
                  </a:cubicBezTo>
                  <a:lnTo>
                    <a:pt x="39205" y="149314"/>
                  </a:lnTo>
                  <a:lnTo>
                    <a:pt x="39205" y="249822"/>
                  </a:lnTo>
                  <a:lnTo>
                    <a:pt x="156108" y="249822"/>
                  </a:lnTo>
                  <a:cubicBezTo>
                    <a:pt x="157328" y="249822"/>
                    <a:pt x="158420" y="250101"/>
                    <a:pt x="159410" y="250685"/>
                  </a:cubicBezTo>
                  <a:cubicBezTo>
                    <a:pt x="160401" y="251257"/>
                    <a:pt x="161265" y="252159"/>
                    <a:pt x="162027" y="253390"/>
                  </a:cubicBezTo>
                  <a:cubicBezTo>
                    <a:pt x="162789" y="254622"/>
                    <a:pt x="163322" y="256210"/>
                    <a:pt x="163627" y="258166"/>
                  </a:cubicBezTo>
                  <a:cubicBezTo>
                    <a:pt x="163932" y="260121"/>
                    <a:pt x="164084" y="262534"/>
                    <a:pt x="164084" y="265443"/>
                  </a:cubicBezTo>
                  <a:cubicBezTo>
                    <a:pt x="164084" y="268046"/>
                    <a:pt x="163932" y="270320"/>
                    <a:pt x="163627" y="272275"/>
                  </a:cubicBezTo>
                  <a:cubicBezTo>
                    <a:pt x="163322" y="274219"/>
                    <a:pt x="162789" y="275857"/>
                    <a:pt x="162027" y="277152"/>
                  </a:cubicBezTo>
                  <a:cubicBezTo>
                    <a:pt x="161265" y="278460"/>
                    <a:pt x="160401" y="279413"/>
                    <a:pt x="159410" y="279984"/>
                  </a:cubicBezTo>
                  <a:cubicBezTo>
                    <a:pt x="158420" y="280556"/>
                    <a:pt x="157328" y="280848"/>
                    <a:pt x="156108" y="280848"/>
                  </a:cubicBezTo>
                  <a:lnTo>
                    <a:pt x="14592" y="280848"/>
                  </a:lnTo>
                  <a:cubicBezTo>
                    <a:pt x="11087" y="280848"/>
                    <a:pt x="7785" y="279730"/>
                    <a:pt x="4674" y="277482"/>
                  </a:cubicBezTo>
                  <a:cubicBezTo>
                    <a:pt x="1562" y="275234"/>
                    <a:pt x="0" y="271297"/>
                    <a:pt x="0" y="265659"/>
                  </a:cubicBezTo>
                  <a:lnTo>
                    <a:pt x="0" y="15189"/>
                  </a:lnTo>
                  <a:cubicBezTo>
                    <a:pt x="0" y="9551"/>
                    <a:pt x="1562" y="5601"/>
                    <a:pt x="4674" y="3353"/>
                  </a:cubicBezTo>
                  <a:cubicBezTo>
                    <a:pt x="7785" y="1130"/>
                    <a:pt x="11087" y="0"/>
                    <a:pt x="14592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45" name="Shape 46">
              <a:extLst>
                <a:ext uri="{FF2B5EF4-FFF2-40B4-BE49-F238E27FC236}">
                  <a16:creationId xmlns:a16="http://schemas.microsoft.com/office/drawing/2014/main" id="{C23B8A75-8DE0-3E5F-3B38-A4E9254D92CD}"/>
                </a:ext>
              </a:extLst>
            </p:cNvPr>
            <p:cNvSpPr/>
            <p:nvPr/>
          </p:nvSpPr>
          <p:spPr>
            <a:xfrm>
              <a:off x="1257574" y="2614914"/>
              <a:ext cx="164084" cy="280848"/>
            </a:xfrm>
            <a:custGeom>
              <a:avLst/>
              <a:gdLst/>
              <a:ahLst/>
              <a:cxnLst/>
              <a:rect l="0" t="0" r="0" b="0"/>
              <a:pathLst>
                <a:path w="164084" h="280848">
                  <a:moveTo>
                    <a:pt x="164084" y="265443"/>
                  </a:moveTo>
                  <a:cubicBezTo>
                    <a:pt x="164084" y="268046"/>
                    <a:pt x="163932" y="270320"/>
                    <a:pt x="163627" y="272275"/>
                  </a:cubicBezTo>
                  <a:cubicBezTo>
                    <a:pt x="163322" y="274219"/>
                    <a:pt x="162789" y="275857"/>
                    <a:pt x="162027" y="277152"/>
                  </a:cubicBezTo>
                  <a:cubicBezTo>
                    <a:pt x="161265" y="278460"/>
                    <a:pt x="160401" y="279413"/>
                    <a:pt x="159410" y="279984"/>
                  </a:cubicBezTo>
                  <a:cubicBezTo>
                    <a:pt x="158420" y="280556"/>
                    <a:pt x="157328" y="280848"/>
                    <a:pt x="156108" y="280848"/>
                  </a:cubicBezTo>
                  <a:lnTo>
                    <a:pt x="14592" y="280848"/>
                  </a:lnTo>
                  <a:cubicBezTo>
                    <a:pt x="11087" y="280848"/>
                    <a:pt x="7785" y="279730"/>
                    <a:pt x="4674" y="277482"/>
                  </a:cubicBezTo>
                  <a:cubicBezTo>
                    <a:pt x="1562" y="275234"/>
                    <a:pt x="0" y="271297"/>
                    <a:pt x="0" y="265659"/>
                  </a:cubicBezTo>
                  <a:lnTo>
                    <a:pt x="0" y="15189"/>
                  </a:lnTo>
                  <a:cubicBezTo>
                    <a:pt x="0" y="9551"/>
                    <a:pt x="1562" y="5601"/>
                    <a:pt x="4674" y="3353"/>
                  </a:cubicBezTo>
                  <a:cubicBezTo>
                    <a:pt x="7785" y="1130"/>
                    <a:pt x="11087" y="0"/>
                    <a:pt x="14592" y="0"/>
                  </a:cubicBezTo>
                  <a:lnTo>
                    <a:pt x="154521" y="0"/>
                  </a:lnTo>
                  <a:cubicBezTo>
                    <a:pt x="155727" y="0"/>
                    <a:pt x="156832" y="292"/>
                    <a:pt x="157810" y="864"/>
                  </a:cubicBezTo>
                  <a:cubicBezTo>
                    <a:pt x="158801" y="1448"/>
                    <a:pt x="159601" y="2387"/>
                    <a:pt x="160211" y="3683"/>
                  </a:cubicBezTo>
                  <a:cubicBezTo>
                    <a:pt x="160820" y="4991"/>
                    <a:pt x="161315" y="6617"/>
                    <a:pt x="161696" y="8560"/>
                  </a:cubicBezTo>
                  <a:cubicBezTo>
                    <a:pt x="162065" y="10528"/>
                    <a:pt x="162255" y="12941"/>
                    <a:pt x="162255" y="15837"/>
                  </a:cubicBezTo>
                  <a:cubicBezTo>
                    <a:pt x="162255" y="18440"/>
                    <a:pt x="162065" y="20714"/>
                    <a:pt x="161696" y="22682"/>
                  </a:cubicBezTo>
                  <a:cubicBezTo>
                    <a:pt x="161315" y="24625"/>
                    <a:pt x="160820" y="26226"/>
                    <a:pt x="160211" y="27457"/>
                  </a:cubicBezTo>
                  <a:cubicBezTo>
                    <a:pt x="159601" y="28677"/>
                    <a:pt x="158801" y="29591"/>
                    <a:pt x="157810" y="30175"/>
                  </a:cubicBezTo>
                  <a:cubicBezTo>
                    <a:pt x="156832" y="30747"/>
                    <a:pt x="155727" y="31039"/>
                    <a:pt x="154521" y="31039"/>
                  </a:cubicBezTo>
                  <a:lnTo>
                    <a:pt x="39205" y="31039"/>
                  </a:lnTo>
                  <a:lnTo>
                    <a:pt x="39205" y="119139"/>
                  </a:lnTo>
                  <a:lnTo>
                    <a:pt x="138113" y="119139"/>
                  </a:lnTo>
                  <a:cubicBezTo>
                    <a:pt x="139319" y="119139"/>
                    <a:pt x="140424" y="119481"/>
                    <a:pt x="141402" y="120129"/>
                  </a:cubicBezTo>
                  <a:cubicBezTo>
                    <a:pt x="142392" y="120777"/>
                    <a:pt x="143231" y="121691"/>
                    <a:pt x="143916" y="122834"/>
                  </a:cubicBezTo>
                  <a:cubicBezTo>
                    <a:pt x="144602" y="124003"/>
                    <a:pt x="145085" y="125590"/>
                    <a:pt x="145402" y="127610"/>
                  </a:cubicBezTo>
                  <a:cubicBezTo>
                    <a:pt x="145694" y="129654"/>
                    <a:pt x="145847" y="132029"/>
                    <a:pt x="145847" y="134772"/>
                  </a:cubicBezTo>
                  <a:cubicBezTo>
                    <a:pt x="145847" y="137376"/>
                    <a:pt x="145694" y="139636"/>
                    <a:pt x="145402" y="141503"/>
                  </a:cubicBezTo>
                  <a:cubicBezTo>
                    <a:pt x="145085" y="143396"/>
                    <a:pt x="144602" y="144907"/>
                    <a:pt x="143916" y="146063"/>
                  </a:cubicBezTo>
                  <a:cubicBezTo>
                    <a:pt x="143231" y="147219"/>
                    <a:pt x="142392" y="148056"/>
                    <a:pt x="141402" y="148565"/>
                  </a:cubicBezTo>
                  <a:cubicBezTo>
                    <a:pt x="140424" y="149073"/>
                    <a:pt x="139319" y="149314"/>
                    <a:pt x="138113" y="149314"/>
                  </a:cubicBezTo>
                  <a:lnTo>
                    <a:pt x="39205" y="149314"/>
                  </a:lnTo>
                  <a:lnTo>
                    <a:pt x="39205" y="249822"/>
                  </a:lnTo>
                  <a:lnTo>
                    <a:pt x="156108" y="249822"/>
                  </a:lnTo>
                  <a:cubicBezTo>
                    <a:pt x="157328" y="249822"/>
                    <a:pt x="158420" y="250101"/>
                    <a:pt x="159410" y="250685"/>
                  </a:cubicBezTo>
                  <a:cubicBezTo>
                    <a:pt x="160401" y="251257"/>
                    <a:pt x="161265" y="252159"/>
                    <a:pt x="162027" y="253390"/>
                  </a:cubicBezTo>
                  <a:cubicBezTo>
                    <a:pt x="162789" y="254622"/>
                    <a:pt x="163322" y="256210"/>
                    <a:pt x="163627" y="258166"/>
                  </a:cubicBezTo>
                  <a:cubicBezTo>
                    <a:pt x="163932" y="260121"/>
                    <a:pt x="164084" y="262534"/>
                    <a:pt x="164084" y="265443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46" name="Shape 47">
              <a:extLst>
                <a:ext uri="{FF2B5EF4-FFF2-40B4-BE49-F238E27FC236}">
                  <a16:creationId xmlns:a16="http://schemas.microsoft.com/office/drawing/2014/main" id="{F4FCF1B8-E7A6-CCAD-3CC7-E25C442BBDA6}"/>
                </a:ext>
              </a:extLst>
            </p:cNvPr>
            <p:cNvSpPr/>
            <p:nvPr/>
          </p:nvSpPr>
          <p:spPr>
            <a:xfrm>
              <a:off x="1485473" y="2614906"/>
              <a:ext cx="88417" cy="282156"/>
            </a:xfrm>
            <a:custGeom>
              <a:avLst/>
              <a:gdLst/>
              <a:ahLst/>
              <a:cxnLst/>
              <a:rect l="0" t="0" r="0" b="0"/>
              <a:pathLst>
                <a:path w="88417" h="282156">
                  <a:moveTo>
                    <a:pt x="14580" y="0"/>
                  </a:moveTo>
                  <a:lnTo>
                    <a:pt x="77254" y="0"/>
                  </a:lnTo>
                  <a:lnTo>
                    <a:pt x="88417" y="328"/>
                  </a:lnTo>
                  <a:lnTo>
                    <a:pt x="88417" y="31380"/>
                  </a:lnTo>
                  <a:lnTo>
                    <a:pt x="72238" y="30823"/>
                  </a:lnTo>
                  <a:lnTo>
                    <a:pt x="39192" y="30823"/>
                  </a:lnTo>
                  <a:lnTo>
                    <a:pt x="39192" y="125450"/>
                  </a:lnTo>
                  <a:lnTo>
                    <a:pt x="77483" y="125450"/>
                  </a:lnTo>
                  <a:lnTo>
                    <a:pt x="88417" y="123988"/>
                  </a:lnTo>
                  <a:lnTo>
                    <a:pt x="88417" y="159423"/>
                  </a:lnTo>
                  <a:lnTo>
                    <a:pt x="88417" y="159423"/>
                  </a:lnTo>
                  <a:cubicBezTo>
                    <a:pt x="82042" y="156895"/>
                    <a:pt x="74371" y="155613"/>
                    <a:pt x="65405" y="155613"/>
                  </a:cubicBezTo>
                  <a:lnTo>
                    <a:pt x="39192" y="155613"/>
                  </a:lnTo>
                  <a:lnTo>
                    <a:pt x="39192" y="275209"/>
                  </a:lnTo>
                  <a:cubicBezTo>
                    <a:pt x="39192" y="276377"/>
                    <a:pt x="38849" y="277380"/>
                    <a:pt x="38164" y="278244"/>
                  </a:cubicBezTo>
                  <a:cubicBezTo>
                    <a:pt x="37478" y="279121"/>
                    <a:pt x="36424" y="279806"/>
                    <a:pt x="34976" y="280314"/>
                  </a:cubicBezTo>
                  <a:cubicBezTo>
                    <a:pt x="33528" y="280822"/>
                    <a:pt x="31560" y="281254"/>
                    <a:pt x="29058" y="281610"/>
                  </a:cubicBezTo>
                  <a:cubicBezTo>
                    <a:pt x="26543" y="281965"/>
                    <a:pt x="23393" y="282156"/>
                    <a:pt x="19596" y="282156"/>
                  </a:cubicBezTo>
                  <a:cubicBezTo>
                    <a:pt x="15799" y="282156"/>
                    <a:pt x="12649" y="281965"/>
                    <a:pt x="10135" y="281610"/>
                  </a:cubicBezTo>
                  <a:cubicBezTo>
                    <a:pt x="7633" y="281254"/>
                    <a:pt x="5613" y="280822"/>
                    <a:pt x="4089" y="280314"/>
                  </a:cubicBezTo>
                  <a:cubicBezTo>
                    <a:pt x="2578" y="279806"/>
                    <a:pt x="1511" y="279121"/>
                    <a:pt x="902" y="278244"/>
                  </a:cubicBezTo>
                  <a:cubicBezTo>
                    <a:pt x="305" y="277380"/>
                    <a:pt x="0" y="276377"/>
                    <a:pt x="0" y="275209"/>
                  </a:cubicBezTo>
                  <a:lnTo>
                    <a:pt x="0" y="15202"/>
                  </a:lnTo>
                  <a:cubicBezTo>
                    <a:pt x="0" y="9550"/>
                    <a:pt x="1549" y="5613"/>
                    <a:pt x="4661" y="3365"/>
                  </a:cubicBezTo>
                  <a:cubicBezTo>
                    <a:pt x="7772" y="1130"/>
                    <a:pt x="11087" y="0"/>
                    <a:pt x="14580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47" name="Shape 48">
              <a:extLst>
                <a:ext uri="{FF2B5EF4-FFF2-40B4-BE49-F238E27FC236}">
                  <a16:creationId xmlns:a16="http://schemas.microsoft.com/office/drawing/2014/main" id="{3B4ED8C6-EF92-1BE1-ED18-BC8AED6D552E}"/>
                </a:ext>
              </a:extLst>
            </p:cNvPr>
            <p:cNvSpPr/>
            <p:nvPr/>
          </p:nvSpPr>
          <p:spPr>
            <a:xfrm>
              <a:off x="1573891" y="2615234"/>
              <a:ext cx="108242" cy="281827"/>
            </a:xfrm>
            <a:custGeom>
              <a:avLst/>
              <a:gdLst/>
              <a:ahLst/>
              <a:cxnLst/>
              <a:rect l="0" t="0" r="0" b="0"/>
              <a:pathLst>
                <a:path w="108242" h="281827">
                  <a:moveTo>
                    <a:pt x="0" y="0"/>
                  </a:moveTo>
                  <a:lnTo>
                    <a:pt x="7404" y="218"/>
                  </a:lnTo>
                  <a:cubicBezTo>
                    <a:pt x="12344" y="586"/>
                    <a:pt x="16789" y="980"/>
                    <a:pt x="20739" y="1412"/>
                  </a:cubicBezTo>
                  <a:cubicBezTo>
                    <a:pt x="32131" y="3291"/>
                    <a:pt x="42189" y="6263"/>
                    <a:pt x="50940" y="10301"/>
                  </a:cubicBezTo>
                  <a:cubicBezTo>
                    <a:pt x="59665" y="14365"/>
                    <a:pt x="66992" y="19509"/>
                    <a:pt x="72923" y="25719"/>
                  </a:cubicBezTo>
                  <a:cubicBezTo>
                    <a:pt x="78854" y="31942"/>
                    <a:pt x="83299" y="39067"/>
                    <a:pt x="86258" y="47106"/>
                  </a:cubicBezTo>
                  <a:cubicBezTo>
                    <a:pt x="89217" y="55120"/>
                    <a:pt x="90703" y="63997"/>
                    <a:pt x="90703" y="73675"/>
                  </a:cubicBezTo>
                  <a:cubicBezTo>
                    <a:pt x="90703" y="83098"/>
                    <a:pt x="89370" y="91530"/>
                    <a:pt x="86715" y="98973"/>
                  </a:cubicBezTo>
                  <a:cubicBezTo>
                    <a:pt x="84049" y="106428"/>
                    <a:pt x="80213" y="113006"/>
                    <a:pt x="75209" y="118721"/>
                  </a:cubicBezTo>
                  <a:cubicBezTo>
                    <a:pt x="70193" y="124436"/>
                    <a:pt x="64186" y="129389"/>
                    <a:pt x="57201" y="133580"/>
                  </a:cubicBezTo>
                  <a:cubicBezTo>
                    <a:pt x="50216" y="137784"/>
                    <a:pt x="42393" y="141340"/>
                    <a:pt x="33731" y="144223"/>
                  </a:cubicBezTo>
                  <a:cubicBezTo>
                    <a:pt x="38595" y="146255"/>
                    <a:pt x="42989" y="148820"/>
                    <a:pt x="46939" y="151932"/>
                  </a:cubicBezTo>
                  <a:cubicBezTo>
                    <a:pt x="50889" y="155043"/>
                    <a:pt x="54584" y="158764"/>
                    <a:pt x="58001" y="163095"/>
                  </a:cubicBezTo>
                  <a:cubicBezTo>
                    <a:pt x="61417" y="167439"/>
                    <a:pt x="64643" y="172442"/>
                    <a:pt x="67691" y="178081"/>
                  </a:cubicBezTo>
                  <a:cubicBezTo>
                    <a:pt x="70726" y="183720"/>
                    <a:pt x="73762" y="190095"/>
                    <a:pt x="76797" y="197182"/>
                  </a:cubicBezTo>
                  <a:lnTo>
                    <a:pt x="103238" y="259043"/>
                  </a:lnTo>
                  <a:cubicBezTo>
                    <a:pt x="105359" y="264251"/>
                    <a:pt x="106731" y="267896"/>
                    <a:pt x="107340" y="269991"/>
                  </a:cubicBezTo>
                  <a:cubicBezTo>
                    <a:pt x="107950" y="272099"/>
                    <a:pt x="108242" y="273725"/>
                    <a:pt x="108242" y="274881"/>
                  </a:cubicBezTo>
                  <a:cubicBezTo>
                    <a:pt x="108242" y="276049"/>
                    <a:pt x="108026" y="277052"/>
                    <a:pt x="107569" y="277916"/>
                  </a:cubicBezTo>
                  <a:cubicBezTo>
                    <a:pt x="107112" y="278792"/>
                    <a:pt x="106121" y="279516"/>
                    <a:pt x="104597" y="280088"/>
                  </a:cubicBezTo>
                  <a:cubicBezTo>
                    <a:pt x="103086" y="280659"/>
                    <a:pt x="100952" y="281091"/>
                    <a:pt x="98222" y="281396"/>
                  </a:cubicBezTo>
                  <a:cubicBezTo>
                    <a:pt x="95491" y="281675"/>
                    <a:pt x="91834" y="281827"/>
                    <a:pt x="87287" y="281827"/>
                  </a:cubicBezTo>
                  <a:cubicBezTo>
                    <a:pt x="83337" y="281827"/>
                    <a:pt x="80112" y="281675"/>
                    <a:pt x="77597" y="281396"/>
                  </a:cubicBezTo>
                  <a:cubicBezTo>
                    <a:pt x="75095" y="281091"/>
                    <a:pt x="73076" y="280634"/>
                    <a:pt x="71564" y="279986"/>
                  </a:cubicBezTo>
                  <a:cubicBezTo>
                    <a:pt x="70040" y="279338"/>
                    <a:pt x="68859" y="278424"/>
                    <a:pt x="68021" y="277281"/>
                  </a:cubicBezTo>
                  <a:cubicBezTo>
                    <a:pt x="67196" y="276113"/>
                    <a:pt x="66459" y="274677"/>
                    <a:pt x="65862" y="272938"/>
                  </a:cubicBezTo>
                  <a:lnTo>
                    <a:pt x="38748" y="206732"/>
                  </a:lnTo>
                  <a:cubicBezTo>
                    <a:pt x="35547" y="199214"/>
                    <a:pt x="32245" y="192293"/>
                    <a:pt x="28829" y="186006"/>
                  </a:cubicBezTo>
                  <a:cubicBezTo>
                    <a:pt x="25413" y="179707"/>
                    <a:pt x="21349" y="174284"/>
                    <a:pt x="16637" y="169725"/>
                  </a:cubicBezTo>
                  <a:lnTo>
                    <a:pt x="0" y="159095"/>
                  </a:lnTo>
                  <a:lnTo>
                    <a:pt x="0" y="123660"/>
                  </a:lnTo>
                  <a:lnTo>
                    <a:pt x="15837" y="121541"/>
                  </a:lnTo>
                  <a:cubicBezTo>
                    <a:pt x="23355" y="119153"/>
                    <a:pt x="29629" y="115838"/>
                    <a:pt x="34646" y="111559"/>
                  </a:cubicBezTo>
                  <a:cubicBezTo>
                    <a:pt x="39649" y="107292"/>
                    <a:pt x="43332" y="102262"/>
                    <a:pt x="45694" y="96471"/>
                  </a:cubicBezTo>
                  <a:cubicBezTo>
                    <a:pt x="48044" y="90693"/>
                    <a:pt x="49225" y="84393"/>
                    <a:pt x="49225" y="77599"/>
                  </a:cubicBezTo>
                  <a:cubicBezTo>
                    <a:pt x="49225" y="66601"/>
                    <a:pt x="46634" y="57291"/>
                    <a:pt x="41478" y="49709"/>
                  </a:cubicBezTo>
                  <a:cubicBezTo>
                    <a:pt x="36309" y="42102"/>
                    <a:pt x="27648" y="36641"/>
                    <a:pt x="15494" y="33327"/>
                  </a:cubicBezTo>
                  <a:cubicBezTo>
                    <a:pt x="11697" y="32310"/>
                    <a:pt x="7404" y="31587"/>
                    <a:pt x="2629" y="31142"/>
                  </a:cubicBezTo>
                  <a:lnTo>
                    <a:pt x="0" y="31052"/>
                  </a:lnTo>
                  <a:lnTo>
                    <a:pt x="0" y="0"/>
                  </a:ln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48" name="Shape 49">
              <a:extLst>
                <a:ext uri="{FF2B5EF4-FFF2-40B4-BE49-F238E27FC236}">
                  <a16:creationId xmlns:a16="http://schemas.microsoft.com/office/drawing/2014/main" id="{CE529CE5-FD77-4DA2-683C-D7BAA8A4046B}"/>
                </a:ext>
              </a:extLst>
            </p:cNvPr>
            <p:cNvSpPr/>
            <p:nvPr/>
          </p:nvSpPr>
          <p:spPr>
            <a:xfrm>
              <a:off x="1524666" y="2645729"/>
              <a:ext cx="98450" cy="94628"/>
            </a:xfrm>
            <a:custGeom>
              <a:avLst/>
              <a:gdLst/>
              <a:ahLst/>
              <a:cxnLst/>
              <a:rect l="0" t="0" r="0" b="0"/>
              <a:pathLst>
                <a:path w="98450" h="94628">
                  <a:moveTo>
                    <a:pt x="98450" y="47104"/>
                  </a:moveTo>
                  <a:cubicBezTo>
                    <a:pt x="98450" y="36106"/>
                    <a:pt x="95860" y="26797"/>
                    <a:pt x="90703" y="19215"/>
                  </a:cubicBezTo>
                  <a:cubicBezTo>
                    <a:pt x="85535" y="11608"/>
                    <a:pt x="76873" y="6147"/>
                    <a:pt x="64719" y="2832"/>
                  </a:cubicBezTo>
                  <a:cubicBezTo>
                    <a:pt x="60922" y="1816"/>
                    <a:pt x="56629" y="1093"/>
                    <a:pt x="51854" y="648"/>
                  </a:cubicBezTo>
                  <a:cubicBezTo>
                    <a:pt x="47066" y="229"/>
                    <a:pt x="40792" y="0"/>
                    <a:pt x="33045" y="0"/>
                  </a:cubicBezTo>
                  <a:lnTo>
                    <a:pt x="0" y="0"/>
                  </a:lnTo>
                  <a:lnTo>
                    <a:pt x="0" y="94628"/>
                  </a:lnTo>
                  <a:lnTo>
                    <a:pt x="38290" y="94628"/>
                  </a:lnTo>
                  <a:cubicBezTo>
                    <a:pt x="48616" y="94628"/>
                    <a:pt x="57544" y="93434"/>
                    <a:pt x="65062" y="91046"/>
                  </a:cubicBezTo>
                  <a:cubicBezTo>
                    <a:pt x="72580" y="88659"/>
                    <a:pt x="78854" y="85344"/>
                    <a:pt x="83871" y="81064"/>
                  </a:cubicBezTo>
                  <a:cubicBezTo>
                    <a:pt x="88875" y="76797"/>
                    <a:pt x="92558" y="71768"/>
                    <a:pt x="94920" y="65977"/>
                  </a:cubicBezTo>
                  <a:cubicBezTo>
                    <a:pt x="97269" y="60198"/>
                    <a:pt x="98450" y="53899"/>
                    <a:pt x="98450" y="47104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49" name="Shape 50">
              <a:extLst>
                <a:ext uri="{FF2B5EF4-FFF2-40B4-BE49-F238E27FC236}">
                  <a16:creationId xmlns:a16="http://schemas.microsoft.com/office/drawing/2014/main" id="{1D6DA8AE-B695-0962-67FC-0191F6C68DB6}"/>
                </a:ext>
              </a:extLst>
            </p:cNvPr>
            <p:cNvSpPr/>
            <p:nvPr/>
          </p:nvSpPr>
          <p:spPr>
            <a:xfrm>
              <a:off x="1485473" y="2614906"/>
              <a:ext cx="196660" cy="282156"/>
            </a:xfrm>
            <a:custGeom>
              <a:avLst/>
              <a:gdLst/>
              <a:ahLst/>
              <a:cxnLst/>
              <a:rect l="0" t="0" r="0" b="0"/>
              <a:pathLst>
                <a:path w="196660" h="282156">
                  <a:moveTo>
                    <a:pt x="196660" y="275209"/>
                  </a:moveTo>
                  <a:cubicBezTo>
                    <a:pt x="196660" y="276377"/>
                    <a:pt x="196444" y="277380"/>
                    <a:pt x="195986" y="278244"/>
                  </a:cubicBezTo>
                  <a:cubicBezTo>
                    <a:pt x="195529" y="279121"/>
                    <a:pt x="194539" y="279844"/>
                    <a:pt x="193015" y="280416"/>
                  </a:cubicBezTo>
                  <a:cubicBezTo>
                    <a:pt x="191503" y="280988"/>
                    <a:pt x="189370" y="281419"/>
                    <a:pt x="186639" y="281724"/>
                  </a:cubicBezTo>
                  <a:cubicBezTo>
                    <a:pt x="183909" y="282003"/>
                    <a:pt x="180251" y="282156"/>
                    <a:pt x="175704" y="282156"/>
                  </a:cubicBezTo>
                  <a:cubicBezTo>
                    <a:pt x="171755" y="282156"/>
                    <a:pt x="168529" y="282003"/>
                    <a:pt x="166014" y="281724"/>
                  </a:cubicBezTo>
                  <a:cubicBezTo>
                    <a:pt x="163513" y="281419"/>
                    <a:pt x="161493" y="280962"/>
                    <a:pt x="159982" y="280314"/>
                  </a:cubicBezTo>
                  <a:cubicBezTo>
                    <a:pt x="158458" y="279667"/>
                    <a:pt x="157277" y="278752"/>
                    <a:pt x="156439" y="277609"/>
                  </a:cubicBezTo>
                  <a:cubicBezTo>
                    <a:pt x="155613" y="276441"/>
                    <a:pt x="154876" y="275006"/>
                    <a:pt x="154280" y="273266"/>
                  </a:cubicBezTo>
                  <a:lnTo>
                    <a:pt x="127165" y="207061"/>
                  </a:lnTo>
                  <a:cubicBezTo>
                    <a:pt x="123965" y="199542"/>
                    <a:pt x="120663" y="192621"/>
                    <a:pt x="117246" y="186334"/>
                  </a:cubicBezTo>
                  <a:cubicBezTo>
                    <a:pt x="113830" y="180035"/>
                    <a:pt x="109766" y="174612"/>
                    <a:pt x="105054" y="170053"/>
                  </a:cubicBezTo>
                  <a:cubicBezTo>
                    <a:pt x="100343" y="165506"/>
                    <a:pt x="94793" y="161950"/>
                    <a:pt x="88417" y="159423"/>
                  </a:cubicBezTo>
                  <a:cubicBezTo>
                    <a:pt x="82042" y="156895"/>
                    <a:pt x="74371" y="155613"/>
                    <a:pt x="65405" y="155613"/>
                  </a:cubicBezTo>
                  <a:lnTo>
                    <a:pt x="39192" y="155613"/>
                  </a:lnTo>
                  <a:lnTo>
                    <a:pt x="39192" y="275209"/>
                  </a:lnTo>
                  <a:cubicBezTo>
                    <a:pt x="39192" y="276377"/>
                    <a:pt x="38849" y="277380"/>
                    <a:pt x="38164" y="278244"/>
                  </a:cubicBezTo>
                  <a:cubicBezTo>
                    <a:pt x="37478" y="279121"/>
                    <a:pt x="36424" y="279806"/>
                    <a:pt x="34976" y="280314"/>
                  </a:cubicBezTo>
                  <a:cubicBezTo>
                    <a:pt x="33528" y="280822"/>
                    <a:pt x="31560" y="281254"/>
                    <a:pt x="29058" y="281610"/>
                  </a:cubicBezTo>
                  <a:cubicBezTo>
                    <a:pt x="26543" y="281965"/>
                    <a:pt x="23393" y="282156"/>
                    <a:pt x="19596" y="282156"/>
                  </a:cubicBezTo>
                  <a:cubicBezTo>
                    <a:pt x="15799" y="282156"/>
                    <a:pt x="12649" y="281965"/>
                    <a:pt x="10135" y="281610"/>
                  </a:cubicBezTo>
                  <a:cubicBezTo>
                    <a:pt x="7633" y="281254"/>
                    <a:pt x="5613" y="280822"/>
                    <a:pt x="4089" y="280314"/>
                  </a:cubicBezTo>
                  <a:cubicBezTo>
                    <a:pt x="2578" y="279806"/>
                    <a:pt x="1511" y="279121"/>
                    <a:pt x="902" y="278244"/>
                  </a:cubicBezTo>
                  <a:cubicBezTo>
                    <a:pt x="305" y="277380"/>
                    <a:pt x="0" y="276377"/>
                    <a:pt x="0" y="275209"/>
                  </a:cubicBezTo>
                  <a:lnTo>
                    <a:pt x="0" y="15202"/>
                  </a:lnTo>
                  <a:cubicBezTo>
                    <a:pt x="0" y="9550"/>
                    <a:pt x="1549" y="5613"/>
                    <a:pt x="4661" y="3365"/>
                  </a:cubicBezTo>
                  <a:cubicBezTo>
                    <a:pt x="7772" y="1130"/>
                    <a:pt x="11087" y="0"/>
                    <a:pt x="14580" y="0"/>
                  </a:cubicBezTo>
                  <a:lnTo>
                    <a:pt x="77254" y="0"/>
                  </a:lnTo>
                  <a:cubicBezTo>
                    <a:pt x="84696" y="0"/>
                    <a:pt x="90881" y="190"/>
                    <a:pt x="95821" y="546"/>
                  </a:cubicBezTo>
                  <a:cubicBezTo>
                    <a:pt x="100762" y="914"/>
                    <a:pt x="105207" y="1308"/>
                    <a:pt x="109157" y="1740"/>
                  </a:cubicBezTo>
                  <a:cubicBezTo>
                    <a:pt x="120548" y="3619"/>
                    <a:pt x="130607" y="6591"/>
                    <a:pt x="139357" y="10630"/>
                  </a:cubicBezTo>
                  <a:cubicBezTo>
                    <a:pt x="148082" y="14694"/>
                    <a:pt x="155410" y="19837"/>
                    <a:pt x="161341" y="26048"/>
                  </a:cubicBezTo>
                  <a:cubicBezTo>
                    <a:pt x="167272" y="32271"/>
                    <a:pt x="171717" y="39395"/>
                    <a:pt x="174676" y="47434"/>
                  </a:cubicBezTo>
                  <a:cubicBezTo>
                    <a:pt x="177635" y="55448"/>
                    <a:pt x="179121" y="64325"/>
                    <a:pt x="179121" y="74003"/>
                  </a:cubicBezTo>
                  <a:cubicBezTo>
                    <a:pt x="179121" y="83426"/>
                    <a:pt x="177787" y="91859"/>
                    <a:pt x="175133" y="99301"/>
                  </a:cubicBezTo>
                  <a:cubicBezTo>
                    <a:pt x="172466" y="106756"/>
                    <a:pt x="168631" y="113335"/>
                    <a:pt x="163627" y="119050"/>
                  </a:cubicBezTo>
                  <a:cubicBezTo>
                    <a:pt x="158610" y="124764"/>
                    <a:pt x="152603" y="129718"/>
                    <a:pt x="145618" y="133909"/>
                  </a:cubicBezTo>
                  <a:cubicBezTo>
                    <a:pt x="138633" y="138113"/>
                    <a:pt x="130810" y="141668"/>
                    <a:pt x="122149" y="144551"/>
                  </a:cubicBezTo>
                  <a:cubicBezTo>
                    <a:pt x="127013" y="146583"/>
                    <a:pt x="131407" y="149149"/>
                    <a:pt x="135357" y="152260"/>
                  </a:cubicBezTo>
                  <a:cubicBezTo>
                    <a:pt x="139306" y="155372"/>
                    <a:pt x="143002" y="159093"/>
                    <a:pt x="146418" y="163423"/>
                  </a:cubicBezTo>
                  <a:cubicBezTo>
                    <a:pt x="149835" y="167767"/>
                    <a:pt x="153060" y="172770"/>
                    <a:pt x="156108" y="178409"/>
                  </a:cubicBezTo>
                  <a:cubicBezTo>
                    <a:pt x="159144" y="184048"/>
                    <a:pt x="162179" y="190424"/>
                    <a:pt x="165214" y="197510"/>
                  </a:cubicBezTo>
                  <a:lnTo>
                    <a:pt x="191656" y="259372"/>
                  </a:lnTo>
                  <a:cubicBezTo>
                    <a:pt x="193777" y="264579"/>
                    <a:pt x="195148" y="268224"/>
                    <a:pt x="195758" y="270319"/>
                  </a:cubicBezTo>
                  <a:cubicBezTo>
                    <a:pt x="196367" y="272428"/>
                    <a:pt x="196660" y="274053"/>
                    <a:pt x="196660" y="275209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50" name="Shape 51">
              <a:extLst>
                <a:ext uri="{FF2B5EF4-FFF2-40B4-BE49-F238E27FC236}">
                  <a16:creationId xmlns:a16="http://schemas.microsoft.com/office/drawing/2014/main" id="{0EA04246-501D-139F-6CBA-A088EE8E47CF}"/>
                </a:ext>
              </a:extLst>
            </p:cNvPr>
            <p:cNvSpPr/>
            <p:nvPr/>
          </p:nvSpPr>
          <p:spPr>
            <a:xfrm>
              <a:off x="1701094" y="2613608"/>
              <a:ext cx="249161" cy="283451"/>
            </a:xfrm>
            <a:custGeom>
              <a:avLst/>
              <a:gdLst/>
              <a:ahLst/>
              <a:cxnLst/>
              <a:rect l="0" t="0" r="0" b="0"/>
              <a:pathLst>
                <a:path w="249161" h="283451">
                  <a:moveTo>
                    <a:pt x="20930" y="0"/>
                  </a:moveTo>
                  <a:cubicBezTo>
                    <a:pt x="25184" y="0"/>
                    <a:pt x="28562" y="114"/>
                    <a:pt x="31064" y="317"/>
                  </a:cubicBezTo>
                  <a:cubicBezTo>
                    <a:pt x="33579" y="546"/>
                    <a:pt x="35509" y="940"/>
                    <a:pt x="36881" y="1512"/>
                  </a:cubicBezTo>
                  <a:cubicBezTo>
                    <a:pt x="38253" y="2096"/>
                    <a:pt x="39268" y="2858"/>
                    <a:pt x="39954" y="3797"/>
                  </a:cubicBezTo>
                  <a:cubicBezTo>
                    <a:pt x="40640" y="4737"/>
                    <a:pt x="41288" y="5944"/>
                    <a:pt x="41897" y="7379"/>
                  </a:cubicBezTo>
                  <a:lnTo>
                    <a:pt x="126441" y="243726"/>
                  </a:lnTo>
                  <a:lnTo>
                    <a:pt x="126670" y="243726"/>
                  </a:lnTo>
                  <a:lnTo>
                    <a:pt x="208940" y="7811"/>
                  </a:lnTo>
                  <a:cubicBezTo>
                    <a:pt x="209398" y="6223"/>
                    <a:pt x="209918" y="4928"/>
                    <a:pt x="210528" y="3912"/>
                  </a:cubicBezTo>
                  <a:cubicBezTo>
                    <a:pt x="211138" y="2896"/>
                    <a:pt x="212204" y="2096"/>
                    <a:pt x="213728" y="1512"/>
                  </a:cubicBezTo>
                  <a:cubicBezTo>
                    <a:pt x="215240" y="940"/>
                    <a:pt x="217373" y="546"/>
                    <a:pt x="220104" y="317"/>
                  </a:cubicBezTo>
                  <a:cubicBezTo>
                    <a:pt x="222834" y="114"/>
                    <a:pt x="226492" y="0"/>
                    <a:pt x="231038" y="0"/>
                  </a:cubicBezTo>
                  <a:cubicBezTo>
                    <a:pt x="235750" y="0"/>
                    <a:pt x="239484" y="191"/>
                    <a:pt x="242214" y="546"/>
                  </a:cubicBezTo>
                  <a:cubicBezTo>
                    <a:pt x="244945" y="902"/>
                    <a:pt x="246799" y="1600"/>
                    <a:pt x="247790" y="2604"/>
                  </a:cubicBezTo>
                  <a:cubicBezTo>
                    <a:pt x="248780" y="3620"/>
                    <a:pt x="249161" y="5093"/>
                    <a:pt x="248933" y="7061"/>
                  </a:cubicBezTo>
                  <a:cubicBezTo>
                    <a:pt x="248704" y="9004"/>
                    <a:pt x="247980" y="11583"/>
                    <a:pt x="246774" y="14758"/>
                  </a:cubicBezTo>
                  <a:lnTo>
                    <a:pt x="150597" y="275641"/>
                  </a:lnTo>
                  <a:cubicBezTo>
                    <a:pt x="149987" y="277241"/>
                    <a:pt x="149149" y="278549"/>
                    <a:pt x="148095" y="279553"/>
                  </a:cubicBezTo>
                  <a:cubicBezTo>
                    <a:pt x="147028" y="280569"/>
                    <a:pt x="145542" y="281356"/>
                    <a:pt x="143650" y="281927"/>
                  </a:cubicBezTo>
                  <a:cubicBezTo>
                    <a:pt x="141745" y="282511"/>
                    <a:pt x="139319" y="282905"/>
                    <a:pt x="136347" y="283134"/>
                  </a:cubicBezTo>
                  <a:cubicBezTo>
                    <a:pt x="133401" y="283337"/>
                    <a:pt x="129705" y="283451"/>
                    <a:pt x="125298" y="283451"/>
                  </a:cubicBezTo>
                  <a:cubicBezTo>
                    <a:pt x="121958" y="283451"/>
                    <a:pt x="119037" y="283413"/>
                    <a:pt x="116523" y="283337"/>
                  </a:cubicBezTo>
                  <a:cubicBezTo>
                    <a:pt x="114021" y="283274"/>
                    <a:pt x="111862" y="283096"/>
                    <a:pt x="110033" y="282791"/>
                  </a:cubicBezTo>
                  <a:cubicBezTo>
                    <a:pt x="108217" y="282511"/>
                    <a:pt x="106655" y="282194"/>
                    <a:pt x="105359" y="281826"/>
                  </a:cubicBezTo>
                  <a:cubicBezTo>
                    <a:pt x="104064" y="281470"/>
                    <a:pt x="102972" y="281000"/>
                    <a:pt x="102057" y="280416"/>
                  </a:cubicBezTo>
                  <a:cubicBezTo>
                    <a:pt x="101143" y="279845"/>
                    <a:pt x="100419" y="279146"/>
                    <a:pt x="99886" y="278359"/>
                  </a:cubicBezTo>
                  <a:cubicBezTo>
                    <a:pt x="99352" y="277559"/>
                    <a:pt x="98870" y="276581"/>
                    <a:pt x="98412" y="275425"/>
                  </a:cubicBezTo>
                  <a:lnTo>
                    <a:pt x="2007" y="14529"/>
                  </a:lnTo>
                  <a:cubicBezTo>
                    <a:pt x="800" y="11354"/>
                    <a:pt x="153" y="8789"/>
                    <a:pt x="76" y="6833"/>
                  </a:cubicBezTo>
                  <a:cubicBezTo>
                    <a:pt x="0" y="4890"/>
                    <a:pt x="648" y="3391"/>
                    <a:pt x="2007" y="2375"/>
                  </a:cubicBezTo>
                  <a:cubicBezTo>
                    <a:pt x="3378" y="1372"/>
                    <a:pt x="5588" y="737"/>
                    <a:pt x="8623" y="432"/>
                  </a:cubicBezTo>
                  <a:cubicBezTo>
                    <a:pt x="11659" y="153"/>
                    <a:pt x="15761" y="0"/>
                    <a:pt x="20930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51" name="Shape 52">
              <a:extLst>
                <a:ext uri="{FF2B5EF4-FFF2-40B4-BE49-F238E27FC236}">
                  <a16:creationId xmlns:a16="http://schemas.microsoft.com/office/drawing/2014/main" id="{11860580-2D33-73B2-E9A3-51A1874DE182}"/>
                </a:ext>
              </a:extLst>
            </p:cNvPr>
            <p:cNvSpPr/>
            <p:nvPr/>
          </p:nvSpPr>
          <p:spPr>
            <a:xfrm>
              <a:off x="1701094" y="2613608"/>
              <a:ext cx="249161" cy="283451"/>
            </a:xfrm>
            <a:custGeom>
              <a:avLst/>
              <a:gdLst/>
              <a:ahLst/>
              <a:cxnLst/>
              <a:rect l="0" t="0" r="0" b="0"/>
              <a:pathLst>
                <a:path w="249161" h="283451">
                  <a:moveTo>
                    <a:pt x="150597" y="275641"/>
                  </a:moveTo>
                  <a:cubicBezTo>
                    <a:pt x="149987" y="277241"/>
                    <a:pt x="149149" y="278549"/>
                    <a:pt x="148095" y="279553"/>
                  </a:cubicBezTo>
                  <a:cubicBezTo>
                    <a:pt x="147028" y="280569"/>
                    <a:pt x="145542" y="281356"/>
                    <a:pt x="143650" y="281927"/>
                  </a:cubicBezTo>
                  <a:cubicBezTo>
                    <a:pt x="141745" y="282511"/>
                    <a:pt x="139319" y="282905"/>
                    <a:pt x="136347" y="283134"/>
                  </a:cubicBezTo>
                  <a:cubicBezTo>
                    <a:pt x="133401" y="283337"/>
                    <a:pt x="129705" y="283451"/>
                    <a:pt x="125298" y="283451"/>
                  </a:cubicBezTo>
                  <a:cubicBezTo>
                    <a:pt x="121958" y="283451"/>
                    <a:pt x="119037" y="283413"/>
                    <a:pt x="116523" y="283337"/>
                  </a:cubicBezTo>
                  <a:cubicBezTo>
                    <a:pt x="114021" y="283274"/>
                    <a:pt x="111862" y="283096"/>
                    <a:pt x="110033" y="282791"/>
                  </a:cubicBezTo>
                  <a:cubicBezTo>
                    <a:pt x="108217" y="282511"/>
                    <a:pt x="106655" y="282194"/>
                    <a:pt x="105359" y="281826"/>
                  </a:cubicBezTo>
                  <a:cubicBezTo>
                    <a:pt x="104064" y="281470"/>
                    <a:pt x="102972" y="281000"/>
                    <a:pt x="102057" y="280416"/>
                  </a:cubicBezTo>
                  <a:cubicBezTo>
                    <a:pt x="101143" y="279845"/>
                    <a:pt x="100419" y="279146"/>
                    <a:pt x="99886" y="278359"/>
                  </a:cubicBezTo>
                  <a:cubicBezTo>
                    <a:pt x="99352" y="277559"/>
                    <a:pt x="98870" y="276581"/>
                    <a:pt x="98412" y="275425"/>
                  </a:cubicBezTo>
                  <a:lnTo>
                    <a:pt x="2007" y="14529"/>
                  </a:lnTo>
                  <a:cubicBezTo>
                    <a:pt x="800" y="11354"/>
                    <a:pt x="153" y="8789"/>
                    <a:pt x="76" y="6833"/>
                  </a:cubicBezTo>
                  <a:cubicBezTo>
                    <a:pt x="0" y="4890"/>
                    <a:pt x="648" y="3391"/>
                    <a:pt x="2007" y="2375"/>
                  </a:cubicBezTo>
                  <a:cubicBezTo>
                    <a:pt x="3378" y="1372"/>
                    <a:pt x="5588" y="737"/>
                    <a:pt x="8623" y="432"/>
                  </a:cubicBezTo>
                  <a:cubicBezTo>
                    <a:pt x="11659" y="153"/>
                    <a:pt x="15761" y="0"/>
                    <a:pt x="20930" y="0"/>
                  </a:cubicBezTo>
                  <a:cubicBezTo>
                    <a:pt x="25184" y="0"/>
                    <a:pt x="28562" y="114"/>
                    <a:pt x="31064" y="317"/>
                  </a:cubicBezTo>
                  <a:cubicBezTo>
                    <a:pt x="33579" y="546"/>
                    <a:pt x="35509" y="940"/>
                    <a:pt x="36881" y="1512"/>
                  </a:cubicBezTo>
                  <a:cubicBezTo>
                    <a:pt x="38253" y="2096"/>
                    <a:pt x="39268" y="2858"/>
                    <a:pt x="39954" y="3797"/>
                  </a:cubicBezTo>
                  <a:cubicBezTo>
                    <a:pt x="40640" y="4737"/>
                    <a:pt x="41288" y="5944"/>
                    <a:pt x="41897" y="7379"/>
                  </a:cubicBezTo>
                  <a:lnTo>
                    <a:pt x="126441" y="243726"/>
                  </a:lnTo>
                  <a:lnTo>
                    <a:pt x="126670" y="243726"/>
                  </a:lnTo>
                  <a:lnTo>
                    <a:pt x="208940" y="7811"/>
                  </a:lnTo>
                  <a:cubicBezTo>
                    <a:pt x="209398" y="6223"/>
                    <a:pt x="209918" y="4928"/>
                    <a:pt x="210528" y="3912"/>
                  </a:cubicBezTo>
                  <a:cubicBezTo>
                    <a:pt x="211138" y="2896"/>
                    <a:pt x="212204" y="2096"/>
                    <a:pt x="213728" y="1512"/>
                  </a:cubicBezTo>
                  <a:cubicBezTo>
                    <a:pt x="215240" y="940"/>
                    <a:pt x="217373" y="546"/>
                    <a:pt x="220104" y="317"/>
                  </a:cubicBezTo>
                  <a:cubicBezTo>
                    <a:pt x="222834" y="114"/>
                    <a:pt x="226492" y="0"/>
                    <a:pt x="231038" y="0"/>
                  </a:cubicBezTo>
                  <a:cubicBezTo>
                    <a:pt x="235750" y="0"/>
                    <a:pt x="239484" y="191"/>
                    <a:pt x="242214" y="546"/>
                  </a:cubicBezTo>
                  <a:cubicBezTo>
                    <a:pt x="244945" y="902"/>
                    <a:pt x="246799" y="1600"/>
                    <a:pt x="247790" y="2604"/>
                  </a:cubicBezTo>
                  <a:cubicBezTo>
                    <a:pt x="248780" y="3620"/>
                    <a:pt x="249161" y="5093"/>
                    <a:pt x="248933" y="7061"/>
                  </a:cubicBezTo>
                  <a:cubicBezTo>
                    <a:pt x="248704" y="9004"/>
                    <a:pt x="247980" y="11583"/>
                    <a:pt x="246774" y="14758"/>
                  </a:cubicBezTo>
                  <a:lnTo>
                    <a:pt x="150597" y="275641"/>
                  </a:ln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52" name="Shape 53">
              <a:extLst>
                <a:ext uri="{FF2B5EF4-FFF2-40B4-BE49-F238E27FC236}">
                  <a16:creationId xmlns:a16="http://schemas.microsoft.com/office/drawing/2014/main" id="{90C4E97A-DE98-3A17-E262-98D3DC995560}"/>
                </a:ext>
              </a:extLst>
            </p:cNvPr>
            <p:cNvSpPr/>
            <p:nvPr/>
          </p:nvSpPr>
          <p:spPr>
            <a:xfrm>
              <a:off x="1997324" y="2613612"/>
              <a:ext cx="39192" cy="283451"/>
            </a:xfrm>
            <a:custGeom>
              <a:avLst/>
              <a:gdLst/>
              <a:ahLst/>
              <a:cxnLst/>
              <a:rect l="0" t="0" r="0" b="0"/>
              <a:pathLst>
                <a:path w="39192" h="283451">
                  <a:moveTo>
                    <a:pt x="19596" y="0"/>
                  </a:moveTo>
                  <a:cubicBezTo>
                    <a:pt x="23393" y="0"/>
                    <a:pt x="26543" y="178"/>
                    <a:pt x="29058" y="546"/>
                  </a:cubicBezTo>
                  <a:cubicBezTo>
                    <a:pt x="31560" y="902"/>
                    <a:pt x="33566" y="1334"/>
                    <a:pt x="35090" y="1841"/>
                  </a:cubicBezTo>
                  <a:cubicBezTo>
                    <a:pt x="36601" y="2349"/>
                    <a:pt x="37668" y="3035"/>
                    <a:pt x="38278" y="3899"/>
                  </a:cubicBezTo>
                  <a:cubicBezTo>
                    <a:pt x="38887" y="4775"/>
                    <a:pt x="39192" y="5791"/>
                    <a:pt x="39192" y="6934"/>
                  </a:cubicBezTo>
                  <a:lnTo>
                    <a:pt x="39192" y="276504"/>
                  </a:lnTo>
                  <a:cubicBezTo>
                    <a:pt x="39192" y="277673"/>
                    <a:pt x="38887" y="278676"/>
                    <a:pt x="38278" y="279540"/>
                  </a:cubicBezTo>
                  <a:cubicBezTo>
                    <a:pt x="37668" y="280416"/>
                    <a:pt x="36601" y="281102"/>
                    <a:pt x="35090" y="281597"/>
                  </a:cubicBezTo>
                  <a:cubicBezTo>
                    <a:pt x="33566" y="282105"/>
                    <a:pt x="31560" y="282550"/>
                    <a:pt x="29058" y="282905"/>
                  </a:cubicBezTo>
                  <a:cubicBezTo>
                    <a:pt x="26543" y="283261"/>
                    <a:pt x="23393" y="283451"/>
                    <a:pt x="19596" y="283451"/>
                  </a:cubicBezTo>
                  <a:cubicBezTo>
                    <a:pt x="15951" y="283451"/>
                    <a:pt x="12827" y="283261"/>
                    <a:pt x="10249" y="282905"/>
                  </a:cubicBezTo>
                  <a:cubicBezTo>
                    <a:pt x="7671" y="282550"/>
                    <a:pt x="5613" y="282105"/>
                    <a:pt x="4089" y="281597"/>
                  </a:cubicBezTo>
                  <a:cubicBezTo>
                    <a:pt x="2578" y="281102"/>
                    <a:pt x="1511" y="280416"/>
                    <a:pt x="902" y="279540"/>
                  </a:cubicBezTo>
                  <a:cubicBezTo>
                    <a:pt x="292" y="278676"/>
                    <a:pt x="0" y="277673"/>
                    <a:pt x="0" y="276504"/>
                  </a:cubicBezTo>
                  <a:lnTo>
                    <a:pt x="0" y="6934"/>
                  </a:lnTo>
                  <a:cubicBezTo>
                    <a:pt x="0" y="5791"/>
                    <a:pt x="330" y="4775"/>
                    <a:pt x="1016" y="3899"/>
                  </a:cubicBezTo>
                  <a:cubicBezTo>
                    <a:pt x="1702" y="3035"/>
                    <a:pt x="2845" y="2349"/>
                    <a:pt x="4445" y="1841"/>
                  </a:cubicBezTo>
                  <a:cubicBezTo>
                    <a:pt x="6033" y="1334"/>
                    <a:pt x="8090" y="902"/>
                    <a:pt x="10592" y="546"/>
                  </a:cubicBezTo>
                  <a:cubicBezTo>
                    <a:pt x="13094" y="178"/>
                    <a:pt x="16104" y="0"/>
                    <a:pt x="19596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53" name="Shape 54">
              <a:extLst>
                <a:ext uri="{FF2B5EF4-FFF2-40B4-BE49-F238E27FC236}">
                  <a16:creationId xmlns:a16="http://schemas.microsoft.com/office/drawing/2014/main" id="{0BA7672E-ED71-5F5F-C275-DF322061D72B}"/>
                </a:ext>
              </a:extLst>
            </p:cNvPr>
            <p:cNvSpPr/>
            <p:nvPr/>
          </p:nvSpPr>
          <p:spPr>
            <a:xfrm>
              <a:off x="1997324" y="2613612"/>
              <a:ext cx="39192" cy="283451"/>
            </a:xfrm>
            <a:custGeom>
              <a:avLst/>
              <a:gdLst/>
              <a:ahLst/>
              <a:cxnLst/>
              <a:rect l="0" t="0" r="0" b="0"/>
              <a:pathLst>
                <a:path w="39192" h="283451">
                  <a:moveTo>
                    <a:pt x="39192" y="276504"/>
                  </a:moveTo>
                  <a:cubicBezTo>
                    <a:pt x="39192" y="277673"/>
                    <a:pt x="38887" y="278676"/>
                    <a:pt x="38278" y="279540"/>
                  </a:cubicBezTo>
                  <a:cubicBezTo>
                    <a:pt x="37668" y="280416"/>
                    <a:pt x="36601" y="281102"/>
                    <a:pt x="35090" y="281597"/>
                  </a:cubicBezTo>
                  <a:cubicBezTo>
                    <a:pt x="33566" y="282105"/>
                    <a:pt x="31560" y="282550"/>
                    <a:pt x="29058" y="282905"/>
                  </a:cubicBezTo>
                  <a:cubicBezTo>
                    <a:pt x="26543" y="283261"/>
                    <a:pt x="23393" y="283451"/>
                    <a:pt x="19596" y="283451"/>
                  </a:cubicBezTo>
                  <a:cubicBezTo>
                    <a:pt x="15951" y="283451"/>
                    <a:pt x="12827" y="283261"/>
                    <a:pt x="10249" y="282905"/>
                  </a:cubicBezTo>
                  <a:cubicBezTo>
                    <a:pt x="7671" y="282550"/>
                    <a:pt x="5613" y="282105"/>
                    <a:pt x="4089" y="281597"/>
                  </a:cubicBezTo>
                  <a:cubicBezTo>
                    <a:pt x="2578" y="281102"/>
                    <a:pt x="1511" y="280416"/>
                    <a:pt x="902" y="279540"/>
                  </a:cubicBezTo>
                  <a:cubicBezTo>
                    <a:pt x="292" y="278676"/>
                    <a:pt x="0" y="277673"/>
                    <a:pt x="0" y="276504"/>
                  </a:cubicBezTo>
                  <a:lnTo>
                    <a:pt x="0" y="6934"/>
                  </a:lnTo>
                  <a:cubicBezTo>
                    <a:pt x="0" y="5791"/>
                    <a:pt x="330" y="4775"/>
                    <a:pt x="1016" y="3899"/>
                  </a:cubicBezTo>
                  <a:cubicBezTo>
                    <a:pt x="1702" y="3035"/>
                    <a:pt x="2845" y="2349"/>
                    <a:pt x="4445" y="1841"/>
                  </a:cubicBezTo>
                  <a:cubicBezTo>
                    <a:pt x="6033" y="1334"/>
                    <a:pt x="8090" y="902"/>
                    <a:pt x="10592" y="546"/>
                  </a:cubicBezTo>
                  <a:cubicBezTo>
                    <a:pt x="13094" y="178"/>
                    <a:pt x="16104" y="0"/>
                    <a:pt x="19596" y="0"/>
                  </a:cubicBezTo>
                  <a:cubicBezTo>
                    <a:pt x="23393" y="0"/>
                    <a:pt x="26543" y="178"/>
                    <a:pt x="29058" y="546"/>
                  </a:cubicBezTo>
                  <a:cubicBezTo>
                    <a:pt x="31560" y="902"/>
                    <a:pt x="33566" y="1334"/>
                    <a:pt x="35090" y="1841"/>
                  </a:cubicBezTo>
                  <a:cubicBezTo>
                    <a:pt x="36601" y="2349"/>
                    <a:pt x="37668" y="3035"/>
                    <a:pt x="38278" y="3899"/>
                  </a:cubicBezTo>
                  <a:cubicBezTo>
                    <a:pt x="38887" y="4775"/>
                    <a:pt x="39192" y="5791"/>
                    <a:pt x="39192" y="6934"/>
                  </a:cubicBezTo>
                  <a:lnTo>
                    <a:pt x="39192" y="276504"/>
                  </a:ln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54" name="Shape 55">
              <a:extLst>
                <a:ext uri="{FF2B5EF4-FFF2-40B4-BE49-F238E27FC236}">
                  <a16:creationId xmlns:a16="http://schemas.microsoft.com/office/drawing/2014/main" id="{F3C4CD4F-FF8D-0EB7-4208-4E19937224F4}"/>
                </a:ext>
              </a:extLst>
            </p:cNvPr>
            <p:cNvSpPr/>
            <p:nvPr/>
          </p:nvSpPr>
          <p:spPr>
            <a:xfrm>
              <a:off x="2089164" y="2614906"/>
              <a:ext cx="195301" cy="280848"/>
            </a:xfrm>
            <a:custGeom>
              <a:avLst/>
              <a:gdLst/>
              <a:ahLst/>
              <a:cxnLst/>
              <a:rect l="0" t="0" r="0" b="0"/>
              <a:pathLst>
                <a:path w="195301" h="280848">
                  <a:moveTo>
                    <a:pt x="11621" y="0"/>
                  </a:moveTo>
                  <a:lnTo>
                    <a:pt x="175705" y="0"/>
                  </a:lnTo>
                  <a:cubicBezTo>
                    <a:pt x="179807" y="0"/>
                    <a:pt x="183032" y="1130"/>
                    <a:pt x="185382" y="3366"/>
                  </a:cubicBezTo>
                  <a:cubicBezTo>
                    <a:pt x="187744" y="5614"/>
                    <a:pt x="188925" y="9042"/>
                    <a:pt x="188925" y="13678"/>
                  </a:cubicBezTo>
                  <a:lnTo>
                    <a:pt x="188925" y="22136"/>
                  </a:lnTo>
                  <a:cubicBezTo>
                    <a:pt x="188925" y="24460"/>
                    <a:pt x="188760" y="26518"/>
                    <a:pt x="188455" y="28334"/>
                  </a:cubicBezTo>
                  <a:cubicBezTo>
                    <a:pt x="188163" y="30137"/>
                    <a:pt x="187630" y="31991"/>
                    <a:pt x="186868" y="33858"/>
                  </a:cubicBezTo>
                  <a:cubicBezTo>
                    <a:pt x="186106" y="35751"/>
                    <a:pt x="185077" y="37770"/>
                    <a:pt x="183794" y="39941"/>
                  </a:cubicBezTo>
                  <a:cubicBezTo>
                    <a:pt x="182499" y="42113"/>
                    <a:pt x="180785" y="44641"/>
                    <a:pt x="178664" y="47536"/>
                  </a:cubicBezTo>
                  <a:lnTo>
                    <a:pt x="43294" y="249377"/>
                  </a:lnTo>
                  <a:lnTo>
                    <a:pt x="187325" y="249377"/>
                  </a:lnTo>
                  <a:cubicBezTo>
                    <a:pt x="189903" y="249377"/>
                    <a:pt x="191884" y="250622"/>
                    <a:pt x="193243" y="253073"/>
                  </a:cubicBezTo>
                  <a:cubicBezTo>
                    <a:pt x="194615" y="255537"/>
                    <a:pt x="195301" y="259588"/>
                    <a:pt x="195301" y="265227"/>
                  </a:cubicBezTo>
                  <a:cubicBezTo>
                    <a:pt x="195301" y="267983"/>
                    <a:pt x="195148" y="270320"/>
                    <a:pt x="194844" y="272288"/>
                  </a:cubicBezTo>
                  <a:cubicBezTo>
                    <a:pt x="194539" y="274231"/>
                    <a:pt x="194043" y="275870"/>
                    <a:pt x="193370" y="277152"/>
                  </a:cubicBezTo>
                  <a:cubicBezTo>
                    <a:pt x="192672" y="278473"/>
                    <a:pt x="191846" y="279413"/>
                    <a:pt x="190856" y="279984"/>
                  </a:cubicBezTo>
                  <a:cubicBezTo>
                    <a:pt x="189865" y="280569"/>
                    <a:pt x="188684" y="280848"/>
                    <a:pt x="187325" y="280848"/>
                  </a:cubicBezTo>
                  <a:lnTo>
                    <a:pt x="13221" y="280848"/>
                  </a:lnTo>
                  <a:cubicBezTo>
                    <a:pt x="9258" y="280848"/>
                    <a:pt x="6071" y="279705"/>
                    <a:pt x="3645" y="277381"/>
                  </a:cubicBezTo>
                  <a:cubicBezTo>
                    <a:pt x="1207" y="275069"/>
                    <a:pt x="0" y="271374"/>
                    <a:pt x="0" y="266319"/>
                  </a:cubicBezTo>
                  <a:lnTo>
                    <a:pt x="0" y="258280"/>
                  </a:lnTo>
                  <a:cubicBezTo>
                    <a:pt x="0" y="256413"/>
                    <a:pt x="114" y="254673"/>
                    <a:pt x="330" y="253073"/>
                  </a:cubicBezTo>
                  <a:cubicBezTo>
                    <a:pt x="571" y="251485"/>
                    <a:pt x="1054" y="249784"/>
                    <a:pt x="1816" y="247980"/>
                  </a:cubicBezTo>
                  <a:cubicBezTo>
                    <a:pt x="2578" y="246164"/>
                    <a:pt x="3645" y="244145"/>
                    <a:pt x="5017" y="241897"/>
                  </a:cubicBezTo>
                  <a:cubicBezTo>
                    <a:pt x="6375" y="239649"/>
                    <a:pt x="8052" y="237008"/>
                    <a:pt x="10020" y="233972"/>
                  </a:cubicBezTo>
                  <a:lnTo>
                    <a:pt x="146075" y="31255"/>
                  </a:lnTo>
                  <a:lnTo>
                    <a:pt x="11621" y="31255"/>
                  </a:lnTo>
                  <a:cubicBezTo>
                    <a:pt x="10096" y="31255"/>
                    <a:pt x="8801" y="30975"/>
                    <a:pt x="7747" y="30391"/>
                  </a:cubicBezTo>
                  <a:cubicBezTo>
                    <a:pt x="6680" y="29819"/>
                    <a:pt x="5804" y="28918"/>
                    <a:pt x="5118" y="27674"/>
                  </a:cubicBezTo>
                  <a:cubicBezTo>
                    <a:pt x="4445" y="26441"/>
                    <a:pt x="3950" y="24854"/>
                    <a:pt x="3645" y="22898"/>
                  </a:cubicBezTo>
                  <a:cubicBezTo>
                    <a:pt x="3340" y="20955"/>
                    <a:pt x="3188" y="18669"/>
                    <a:pt x="3188" y="16066"/>
                  </a:cubicBezTo>
                  <a:cubicBezTo>
                    <a:pt x="3188" y="13170"/>
                    <a:pt x="3340" y="10719"/>
                    <a:pt x="3645" y="8687"/>
                  </a:cubicBezTo>
                  <a:cubicBezTo>
                    <a:pt x="3950" y="6667"/>
                    <a:pt x="4445" y="5004"/>
                    <a:pt x="5118" y="3683"/>
                  </a:cubicBezTo>
                  <a:cubicBezTo>
                    <a:pt x="5804" y="2400"/>
                    <a:pt x="6680" y="1448"/>
                    <a:pt x="7747" y="876"/>
                  </a:cubicBezTo>
                  <a:cubicBezTo>
                    <a:pt x="8801" y="305"/>
                    <a:pt x="10096" y="0"/>
                    <a:pt x="11621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55" name="Shape 56">
              <a:extLst>
                <a:ext uri="{FF2B5EF4-FFF2-40B4-BE49-F238E27FC236}">
                  <a16:creationId xmlns:a16="http://schemas.microsoft.com/office/drawing/2014/main" id="{7E29E6AB-88AA-9298-8994-B57357BAB77A}"/>
                </a:ext>
              </a:extLst>
            </p:cNvPr>
            <p:cNvSpPr/>
            <p:nvPr/>
          </p:nvSpPr>
          <p:spPr>
            <a:xfrm>
              <a:off x="2089164" y="2614906"/>
              <a:ext cx="195301" cy="280848"/>
            </a:xfrm>
            <a:custGeom>
              <a:avLst/>
              <a:gdLst/>
              <a:ahLst/>
              <a:cxnLst/>
              <a:rect l="0" t="0" r="0" b="0"/>
              <a:pathLst>
                <a:path w="195301" h="280848">
                  <a:moveTo>
                    <a:pt x="195301" y="265227"/>
                  </a:moveTo>
                  <a:cubicBezTo>
                    <a:pt x="195301" y="267983"/>
                    <a:pt x="195148" y="270320"/>
                    <a:pt x="194844" y="272288"/>
                  </a:cubicBezTo>
                  <a:cubicBezTo>
                    <a:pt x="194539" y="274231"/>
                    <a:pt x="194043" y="275870"/>
                    <a:pt x="193370" y="277152"/>
                  </a:cubicBezTo>
                  <a:cubicBezTo>
                    <a:pt x="192672" y="278473"/>
                    <a:pt x="191846" y="279413"/>
                    <a:pt x="190856" y="279984"/>
                  </a:cubicBezTo>
                  <a:cubicBezTo>
                    <a:pt x="189865" y="280569"/>
                    <a:pt x="188684" y="280848"/>
                    <a:pt x="187325" y="280848"/>
                  </a:cubicBezTo>
                  <a:lnTo>
                    <a:pt x="13221" y="280848"/>
                  </a:lnTo>
                  <a:cubicBezTo>
                    <a:pt x="9258" y="280848"/>
                    <a:pt x="6071" y="279705"/>
                    <a:pt x="3645" y="277381"/>
                  </a:cubicBezTo>
                  <a:cubicBezTo>
                    <a:pt x="1207" y="275069"/>
                    <a:pt x="0" y="271374"/>
                    <a:pt x="0" y="266319"/>
                  </a:cubicBezTo>
                  <a:lnTo>
                    <a:pt x="0" y="258280"/>
                  </a:lnTo>
                  <a:cubicBezTo>
                    <a:pt x="0" y="256413"/>
                    <a:pt x="114" y="254673"/>
                    <a:pt x="330" y="253073"/>
                  </a:cubicBezTo>
                  <a:cubicBezTo>
                    <a:pt x="571" y="251485"/>
                    <a:pt x="1054" y="249784"/>
                    <a:pt x="1816" y="247980"/>
                  </a:cubicBezTo>
                  <a:cubicBezTo>
                    <a:pt x="2578" y="246164"/>
                    <a:pt x="3645" y="244145"/>
                    <a:pt x="5017" y="241897"/>
                  </a:cubicBezTo>
                  <a:cubicBezTo>
                    <a:pt x="6375" y="239649"/>
                    <a:pt x="8052" y="237008"/>
                    <a:pt x="10020" y="233972"/>
                  </a:cubicBezTo>
                  <a:lnTo>
                    <a:pt x="146075" y="31255"/>
                  </a:lnTo>
                  <a:lnTo>
                    <a:pt x="11621" y="31255"/>
                  </a:lnTo>
                  <a:cubicBezTo>
                    <a:pt x="10096" y="31255"/>
                    <a:pt x="8801" y="30975"/>
                    <a:pt x="7747" y="30391"/>
                  </a:cubicBezTo>
                  <a:cubicBezTo>
                    <a:pt x="6680" y="29819"/>
                    <a:pt x="5804" y="28918"/>
                    <a:pt x="5118" y="27674"/>
                  </a:cubicBezTo>
                  <a:cubicBezTo>
                    <a:pt x="4445" y="26441"/>
                    <a:pt x="3950" y="24854"/>
                    <a:pt x="3645" y="22898"/>
                  </a:cubicBezTo>
                  <a:cubicBezTo>
                    <a:pt x="3340" y="20955"/>
                    <a:pt x="3188" y="18669"/>
                    <a:pt x="3188" y="16066"/>
                  </a:cubicBezTo>
                  <a:cubicBezTo>
                    <a:pt x="3188" y="13170"/>
                    <a:pt x="3340" y="10719"/>
                    <a:pt x="3645" y="8687"/>
                  </a:cubicBezTo>
                  <a:cubicBezTo>
                    <a:pt x="3950" y="6667"/>
                    <a:pt x="4445" y="5004"/>
                    <a:pt x="5118" y="3683"/>
                  </a:cubicBezTo>
                  <a:cubicBezTo>
                    <a:pt x="5804" y="2400"/>
                    <a:pt x="6680" y="1448"/>
                    <a:pt x="7747" y="876"/>
                  </a:cubicBezTo>
                  <a:cubicBezTo>
                    <a:pt x="8801" y="305"/>
                    <a:pt x="10096" y="0"/>
                    <a:pt x="11621" y="0"/>
                  </a:cubicBezTo>
                  <a:lnTo>
                    <a:pt x="175705" y="0"/>
                  </a:lnTo>
                  <a:cubicBezTo>
                    <a:pt x="179807" y="0"/>
                    <a:pt x="183032" y="1130"/>
                    <a:pt x="185382" y="3366"/>
                  </a:cubicBezTo>
                  <a:cubicBezTo>
                    <a:pt x="187744" y="5614"/>
                    <a:pt x="188925" y="9042"/>
                    <a:pt x="188925" y="13678"/>
                  </a:cubicBezTo>
                  <a:lnTo>
                    <a:pt x="188925" y="22136"/>
                  </a:lnTo>
                  <a:cubicBezTo>
                    <a:pt x="188925" y="24460"/>
                    <a:pt x="188760" y="26518"/>
                    <a:pt x="188455" y="28334"/>
                  </a:cubicBezTo>
                  <a:cubicBezTo>
                    <a:pt x="188163" y="30137"/>
                    <a:pt x="187630" y="31991"/>
                    <a:pt x="186868" y="33858"/>
                  </a:cubicBezTo>
                  <a:cubicBezTo>
                    <a:pt x="186106" y="35751"/>
                    <a:pt x="185077" y="37770"/>
                    <a:pt x="183794" y="39941"/>
                  </a:cubicBezTo>
                  <a:cubicBezTo>
                    <a:pt x="182499" y="42113"/>
                    <a:pt x="180785" y="44641"/>
                    <a:pt x="178664" y="47536"/>
                  </a:cubicBezTo>
                  <a:lnTo>
                    <a:pt x="43294" y="249377"/>
                  </a:lnTo>
                  <a:lnTo>
                    <a:pt x="187325" y="249377"/>
                  </a:lnTo>
                  <a:cubicBezTo>
                    <a:pt x="189903" y="249377"/>
                    <a:pt x="191884" y="250622"/>
                    <a:pt x="193243" y="253073"/>
                  </a:cubicBezTo>
                  <a:cubicBezTo>
                    <a:pt x="194615" y="255537"/>
                    <a:pt x="195301" y="259588"/>
                    <a:pt x="195301" y="265227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56" name="Shape 57">
              <a:extLst>
                <a:ext uri="{FF2B5EF4-FFF2-40B4-BE49-F238E27FC236}">
                  <a16:creationId xmlns:a16="http://schemas.microsoft.com/office/drawing/2014/main" id="{2802F8BA-BEF8-9C2D-8AA6-60DA90E7B578}"/>
                </a:ext>
              </a:extLst>
            </p:cNvPr>
            <p:cNvSpPr/>
            <p:nvPr/>
          </p:nvSpPr>
          <p:spPr>
            <a:xfrm>
              <a:off x="2333465" y="2613612"/>
              <a:ext cx="39192" cy="283451"/>
            </a:xfrm>
            <a:custGeom>
              <a:avLst/>
              <a:gdLst/>
              <a:ahLst/>
              <a:cxnLst/>
              <a:rect l="0" t="0" r="0" b="0"/>
              <a:pathLst>
                <a:path w="39192" h="283451">
                  <a:moveTo>
                    <a:pt x="19596" y="0"/>
                  </a:moveTo>
                  <a:cubicBezTo>
                    <a:pt x="23393" y="0"/>
                    <a:pt x="26543" y="178"/>
                    <a:pt x="29058" y="546"/>
                  </a:cubicBezTo>
                  <a:cubicBezTo>
                    <a:pt x="31560" y="902"/>
                    <a:pt x="33566" y="1334"/>
                    <a:pt x="35090" y="1841"/>
                  </a:cubicBezTo>
                  <a:cubicBezTo>
                    <a:pt x="36601" y="2349"/>
                    <a:pt x="37668" y="3035"/>
                    <a:pt x="38278" y="3899"/>
                  </a:cubicBezTo>
                  <a:cubicBezTo>
                    <a:pt x="38887" y="4775"/>
                    <a:pt x="39192" y="5791"/>
                    <a:pt x="39192" y="6934"/>
                  </a:cubicBezTo>
                  <a:lnTo>
                    <a:pt x="39192" y="276504"/>
                  </a:lnTo>
                  <a:cubicBezTo>
                    <a:pt x="39192" y="277673"/>
                    <a:pt x="38887" y="278676"/>
                    <a:pt x="38278" y="279540"/>
                  </a:cubicBezTo>
                  <a:cubicBezTo>
                    <a:pt x="37668" y="280416"/>
                    <a:pt x="36601" y="281102"/>
                    <a:pt x="35090" y="281597"/>
                  </a:cubicBezTo>
                  <a:cubicBezTo>
                    <a:pt x="33566" y="282105"/>
                    <a:pt x="31560" y="282550"/>
                    <a:pt x="29058" y="282905"/>
                  </a:cubicBezTo>
                  <a:cubicBezTo>
                    <a:pt x="26543" y="283261"/>
                    <a:pt x="23393" y="283451"/>
                    <a:pt x="19596" y="283451"/>
                  </a:cubicBezTo>
                  <a:cubicBezTo>
                    <a:pt x="15951" y="283451"/>
                    <a:pt x="12827" y="283261"/>
                    <a:pt x="10249" y="282905"/>
                  </a:cubicBezTo>
                  <a:cubicBezTo>
                    <a:pt x="7671" y="282550"/>
                    <a:pt x="5613" y="282105"/>
                    <a:pt x="4089" y="281597"/>
                  </a:cubicBezTo>
                  <a:cubicBezTo>
                    <a:pt x="2578" y="281102"/>
                    <a:pt x="1511" y="280416"/>
                    <a:pt x="902" y="279540"/>
                  </a:cubicBezTo>
                  <a:cubicBezTo>
                    <a:pt x="292" y="278676"/>
                    <a:pt x="0" y="277673"/>
                    <a:pt x="0" y="276504"/>
                  </a:cubicBezTo>
                  <a:lnTo>
                    <a:pt x="0" y="6934"/>
                  </a:lnTo>
                  <a:cubicBezTo>
                    <a:pt x="0" y="5791"/>
                    <a:pt x="330" y="4775"/>
                    <a:pt x="1016" y="3899"/>
                  </a:cubicBezTo>
                  <a:cubicBezTo>
                    <a:pt x="1702" y="3035"/>
                    <a:pt x="2845" y="2349"/>
                    <a:pt x="4445" y="1841"/>
                  </a:cubicBezTo>
                  <a:cubicBezTo>
                    <a:pt x="6033" y="1334"/>
                    <a:pt x="8090" y="902"/>
                    <a:pt x="10592" y="546"/>
                  </a:cubicBezTo>
                  <a:cubicBezTo>
                    <a:pt x="13094" y="178"/>
                    <a:pt x="16104" y="0"/>
                    <a:pt x="19596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57" name="Shape 58">
              <a:extLst>
                <a:ext uri="{FF2B5EF4-FFF2-40B4-BE49-F238E27FC236}">
                  <a16:creationId xmlns:a16="http://schemas.microsoft.com/office/drawing/2014/main" id="{4BB7379A-4F68-6013-7828-077D0D1796D2}"/>
                </a:ext>
              </a:extLst>
            </p:cNvPr>
            <p:cNvSpPr/>
            <p:nvPr/>
          </p:nvSpPr>
          <p:spPr>
            <a:xfrm>
              <a:off x="2333465" y="2613612"/>
              <a:ext cx="39192" cy="283451"/>
            </a:xfrm>
            <a:custGeom>
              <a:avLst/>
              <a:gdLst/>
              <a:ahLst/>
              <a:cxnLst/>
              <a:rect l="0" t="0" r="0" b="0"/>
              <a:pathLst>
                <a:path w="39192" h="283451">
                  <a:moveTo>
                    <a:pt x="39192" y="276504"/>
                  </a:moveTo>
                  <a:cubicBezTo>
                    <a:pt x="39192" y="277673"/>
                    <a:pt x="38887" y="278676"/>
                    <a:pt x="38278" y="279540"/>
                  </a:cubicBezTo>
                  <a:cubicBezTo>
                    <a:pt x="37668" y="280416"/>
                    <a:pt x="36601" y="281102"/>
                    <a:pt x="35090" y="281597"/>
                  </a:cubicBezTo>
                  <a:cubicBezTo>
                    <a:pt x="33566" y="282105"/>
                    <a:pt x="31560" y="282550"/>
                    <a:pt x="29058" y="282905"/>
                  </a:cubicBezTo>
                  <a:cubicBezTo>
                    <a:pt x="26543" y="283261"/>
                    <a:pt x="23393" y="283451"/>
                    <a:pt x="19596" y="283451"/>
                  </a:cubicBezTo>
                  <a:cubicBezTo>
                    <a:pt x="15951" y="283451"/>
                    <a:pt x="12827" y="283261"/>
                    <a:pt x="10249" y="282905"/>
                  </a:cubicBezTo>
                  <a:cubicBezTo>
                    <a:pt x="7671" y="282550"/>
                    <a:pt x="5613" y="282105"/>
                    <a:pt x="4089" y="281597"/>
                  </a:cubicBezTo>
                  <a:cubicBezTo>
                    <a:pt x="2578" y="281102"/>
                    <a:pt x="1511" y="280416"/>
                    <a:pt x="902" y="279540"/>
                  </a:cubicBezTo>
                  <a:cubicBezTo>
                    <a:pt x="292" y="278676"/>
                    <a:pt x="0" y="277673"/>
                    <a:pt x="0" y="276504"/>
                  </a:cubicBezTo>
                  <a:lnTo>
                    <a:pt x="0" y="6934"/>
                  </a:lnTo>
                  <a:cubicBezTo>
                    <a:pt x="0" y="5791"/>
                    <a:pt x="330" y="4775"/>
                    <a:pt x="1016" y="3899"/>
                  </a:cubicBezTo>
                  <a:cubicBezTo>
                    <a:pt x="1702" y="3035"/>
                    <a:pt x="2845" y="2349"/>
                    <a:pt x="4445" y="1841"/>
                  </a:cubicBezTo>
                  <a:cubicBezTo>
                    <a:pt x="6033" y="1334"/>
                    <a:pt x="8090" y="902"/>
                    <a:pt x="10592" y="546"/>
                  </a:cubicBezTo>
                  <a:cubicBezTo>
                    <a:pt x="13094" y="178"/>
                    <a:pt x="16104" y="0"/>
                    <a:pt x="19596" y="0"/>
                  </a:cubicBezTo>
                  <a:cubicBezTo>
                    <a:pt x="23393" y="0"/>
                    <a:pt x="26543" y="178"/>
                    <a:pt x="29058" y="546"/>
                  </a:cubicBezTo>
                  <a:cubicBezTo>
                    <a:pt x="31560" y="902"/>
                    <a:pt x="33566" y="1334"/>
                    <a:pt x="35090" y="1841"/>
                  </a:cubicBezTo>
                  <a:cubicBezTo>
                    <a:pt x="36601" y="2349"/>
                    <a:pt x="37668" y="3035"/>
                    <a:pt x="38278" y="3899"/>
                  </a:cubicBezTo>
                  <a:cubicBezTo>
                    <a:pt x="38887" y="4775"/>
                    <a:pt x="39192" y="5791"/>
                    <a:pt x="39192" y="6934"/>
                  </a:cubicBezTo>
                  <a:lnTo>
                    <a:pt x="39192" y="276504"/>
                  </a:ln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58" name="Shape 59">
              <a:extLst>
                <a:ext uri="{FF2B5EF4-FFF2-40B4-BE49-F238E27FC236}">
                  <a16:creationId xmlns:a16="http://schemas.microsoft.com/office/drawing/2014/main" id="{6BE859F9-58C4-BBCD-8878-2CD2523BDF16}"/>
                </a:ext>
              </a:extLst>
            </p:cNvPr>
            <p:cNvSpPr/>
            <p:nvPr/>
          </p:nvSpPr>
          <p:spPr>
            <a:xfrm>
              <a:off x="2556565" y="2614914"/>
              <a:ext cx="164084" cy="280848"/>
            </a:xfrm>
            <a:custGeom>
              <a:avLst/>
              <a:gdLst/>
              <a:ahLst/>
              <a:cxnLst/>
              <a:rect l="0" t="0" r="0" b="0"/>
              <a:pathLst>
                <a:path w="164084" h="280848">
                  <a:moveTo>
                    <a:pt x="14592" y="0"/>
                  </a:moveTo>
                  <a:lnTo>
                    <a:pt x="154521" y="0"/>
                  </a:lnTo>
                  <a:cubicBezTo>
                    <a:pt x="155727" y="0"/>
                    <a:pt x="156832" y="292"/>
                    <a:pt x="157810" y="864"/>
                  </a:cubicBezTo>
                  <a:cubicBezTo>
                    <a:pt x="158801" y="1448"/>
                    <a:pt x="159601" y="2387"/>
                    <a:pt x="160211" y="3683"/>
                  </a:cubicBezTo>
                  <a:cubicBezTo>
                    <a:pt x="160820" y="4991"/>
                    <a:pt x="161315" y="6617"/>
                    <a:pt x="161696" y="8560"/>
                  </a:cubicBezTo>
                  <a:cubicBezTo>
                    <a:pt x="162065" y="10528"/>
                    <a:pt x="162255" y="12941"/>
                    <a:pt x="162255" y="15837"/>
                  </a:cubicBezTo>
                  <a:cubicBezTo>
                    <a:pt x="162255" y="18440"/>
                    <a:pt x="162065" y="20714"/>
                    <a:pt x="161696" y="22682"/>
                  </a:cubicBezTo>
                  <a:cubicBezTo>
                    <a:pt x="161315" y="24625"/>
                    <a:pt x="160820" y="26226"/>
                    <a:pt x="160211" y="27457"/>
                  </a:cubicBezTo>
                  <a:cubicBezTo>
                    <a:pt x="159601" y="28677"/>
                    <a:pt x="158801" y="29591"/>
                    <a:pt x="157810" y="30175"/>
                  </a:cubicBezTo>
                  <a:cubicBezTo>
                    <a:pt x="156832" y="30747"/>
                    <a:pt x="155727" y="31039"/>
                    <a:pt x="154521" y="31039"/>
                  </a:cubicBezTo>
                  <a:lnTo>
                    <a:pt x="39205" y="31039"/>
                  </a:lnTo>
                  <a:lnTo>
                    <a:pt x="39205" y="119139"/>
                  </a:lnTo>
                  <a:lnTo>
                    <a:pt x="138113" y="119139"/>
                  </a:lnTo>
                  <a:cubicBezTo>
                    <a:pt x="139319" y="119139"/>
                    <a:pt x="140424" y="119481"/>
                    <a:pt x="141402" y="120129"/>
                  </a:cubicBezTo>
                  <a:cubicBezTo>
                    <a:pt x="142392" y="120777"/>
                    <a:pt x="143231" y="121691"/>
                    <a:pt x="143916" y="122834"/>
                  </a:cubicBezTo>
                  <a:cubicBezTo>
                    <a:pt x="144602" y="124003"/>
                    <a:pt x="145085" y="125590"/>
                    <a:pt x="145402" y="127610"/>
                  </a:cubicBezTo>
                  <a:cubicBezTo>
                    <a:pt x="145694" y="129654"/>
                    <a:pt x="145847" y="132029"/>
                    <a:pt x="145847" y="134772"/>
                  </a:cubicBezTo>
                  <a:cubicBezTo>
                    <a:pt x="145847" y="137376"/>
                    <a:pt x="145694" y="139636"/>
                    <a:pt x="145402" y="141503"/>
                  </a:cubicBezTo>
                  <a:cubicBezTo>
                    <a:pt x="145085" y="143396"/>
                    <a:pt x="144602" y="144907"/>
                    <a:pt x="143916" y="146063"/>
                  </a:cubicBezTo>
                  <a:cubicBezTo>
                    <a:pt x="143231" y="147219"/>
                    <a:pt x="142392" y="148056"/>
                    <a:pt x="141402" y="148565"/>
                  </a:cubicBezTo>
                  <a:cubicBezTo>
                    <a:pt x="140424" y="149073"/>
                    <a:pt x="139319" y="149314"/>
                    <a:pt x="138113" y="149314"/>
                  </a:cubicBezTo>
                  <a:lnTo>
                    <a:pt x="39205" y="149314"/>
                  </a:lnTo>
                  <a:lnTo>
                    <a:pt x="39205" y="249822"/>
                  </a:lnTo>
                  <a:lnTo>
                    <a:pt x="156108" y="249822"/>
                  </a:lnTo>
                  <a:cubicBezTo>
                    <a:pt x="157328" y="249822"/>
                    <a:pt x="158420" y="250101"/>
                    <a:pt x="159410" y="250685"/>
                  </a:cubicBezTo>
                  <a:cubicBezTo>
                    <a:pt x="160401" y="251257"/>
                    <a:pt x="161265" y="252159"/>
                    <a:pt x="162027" y="253390"/>
                  </a:cubicBezTo>
                  <a:cubicBezTo>
                    <a:pt x="162789" y="254622"/>
                    <a:pt x="163322" y="256210"/>
                    <a:pt x="163627" y="258166"/>
                  </a:cubicBezTo>
                  <a:cubicBezTo>
                    <a:pt x="163932" y="260121"/>
                    <a:pt x="164084" y="262534"/>
                    <a:pt x="164084" y="265443"/>
                  </a:cubicBezTo>
                  <a:cubicBezTo>
                    <a:pt x="164084" y="268046"/>
                    <a:pt x="163932" y="270320"/>
                    <a:pt x="163627" y="272275"/>
                  </a:cubicBezTo>
                  <a:cubicBezTo>
                    <a:pt x="163322" y="274219"/>
                    <a:pt x="162789" y="275857"/>
                    <a:pt x="162027" y="277152"/>
                  </a:cubicBezTo>
                  <a:cubicBezTo>
                    <a:pt x="161265" y="278460"/>
                    <a:pt x="160401" y="279413"/>
                    <a:pt x="159410" y="279984"/>
                  </a:cubicBezTo>
                  <a:cubicBezTo>
                    <a:pt x="158420" y="280556"/>
                    <a:pt x="157328" y="280848"/>
                    <a:pt x="156108" y="280848"/>
                  </a:cubicBezTo>
                  <a:lnTo>
                    <a:pt x="14592" y="280848"/>
                  </a:lnTo>
                  <a:cubicBezTo>
                    <a:pt x="11087" y="280848"/>
                    <a:pt x="7785" y="279730"/>
                    <a:pt x="4674" y="277482"/>
                  </a:cubicBezTo>
                  <a:cubicBezTo>
                    <a:pt x="1562" y="275234"/>
                    <a:pt x="0" y="271297"/>
                    <a:pt x="0" y="265659"/>
                  </a:cubicBezTo>
                  <a:lnTo>
                    <a:pt x="0" y="15189"/>
                  </a:lnTo>
                  <a:cubicBezTo>
                    <a:pt x="0" y="9551"/>
                    <a:pt x="1562" y="5601"/>
                    <a:pt x="4674" y="3353"/>
                  </a:cubicBezTo>
                  <a:cubicBezTo>
                    <a:pt x="7785" y="1130"/>
                    <a:pt x="11087" y="0"/>
                    <a:pt x="14592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59" name="Shape 60">
              <a:extLst>
                <a:ext uri="{FF2B5EF4-FFF2-40B4-BE49-F238E27FC236}">
                  <a16:creationId xmlns:a16="http://schemas.microsoft.com/office/drawing/2014/main" id="{E0B062A3-02DF-A2E7-7891-5A4E15E2D2BD}"/>
                </a:ext>
              </a:extLst>
            </p:cNvPr>
            <p:cNvSpPr/>
            <p:nvPr/>
          </p:nvSpPr>
          <p:spPr>
            <a:xfrm>
              <a:off x="2556565" y="2614914"/>
              <a:ext cx="164084" cy="280848"/>
            </a:xfrm>
            <a:custGeom>
              <a:avLst/>
              <a:gdLst/>
              <a:ahLst/>
              <a:cxnLst/>
              <a:rect l="0" t="0" r="0" b="0"/>
              <a:pathLst>
                <a:path w="164084" h="280848">
                  <a:moveTo>
                    <a:pt x="164084" y="265443"/>
                  </a:moveTo>
                  <a:cubicBezTo>
                    <a:pt x="164084" y="268046"/>
                    <a:pt x="163932" y="270320"/>
                    <a:pt x="163627" y="272275"/>
                  </a:cubicBezTo>
                  <a:cubicBezTo>
                    <a:pt x="163322" y="274219"/>
                    <a:pt x="162789" y="275857"/>
                    <a:pt x="162027" y="277152"/>
                  </a:cubicBezTo>
                  <a:cubicBezTo>
                    <a:pt x="161265" y="278460"/>
                    <a:pt x="160401" y="279413"/>
                    <a:pt x="159410" y="279984"/>
                  </a:cubicBezTo>
                  <a:cubicBezTo>
                    <a:pt x="158420" y="280556"/>
                    <a:pt x="157328" y="280848"/>
                    <a:pt x="156108" y="280848"/>
                  </a:cubicBezTo>
                  <a:lnTo>
                    <a:pt x="14592" y="280848"/>
                  </a:lnTo>
                  <a:cubicBezTo>
                    <a:pt x="11087" y="280848"/>
                    <a:pt x="7785" y="279730"/>
                    <a:pt x="4674" y="277482"/>
                  </a:cubicBezTo>
                  <a:cubicBezTo>
                    <a:pt x="1562" y="275234"/>
                    <a:pt x="0" y="271297"/>
                    <a:pt x="0" y="265659"/>
                  </a:cubicBezTo>
                  <a:lnTo>
                    <a:pt x="0" y="15189"/>
                  </a:lnTo>
                  <a:cubicBezTo>
                    <a:pt x="0" y="9551"/>
                    <a:pt x="1562" y="5601"/>
                    <a:pt x="4674" y="3353"/>
                  </a:cubicBezTo>
                  <a:cubicBezTo>
                    <a:pt x="7785" y="1130"/>
                    <a:pt x="11087" y="0"/>
                    <a:pt x="14592" y="0"/>
                  </a:cubicBezTo>
                  <a:lnTo>
                    <a:pt x="154521" y="0"/>
                  </a:lnTo>
                  <a:cubicBezTo>
                    <a:pt x="155727" y="0"/>
                    <a:pt x="156832" y="292"/>
                    <a:pt x="157810" y="864"/>
                  </a:cubicBezTo>
                  <a:cubicBezTo>
                    <a:pt x="158801" y="1448"/>
                    <a:pt x="159601" y="2387"/>
                    <a:pt x="160211" y="3683"/>
                  </a:cubicBezTo>
                  <a:cubicBezTo>
                    <a:pt x="160820" y="4991"/>
                    <a:pt x="161315" y="6617"/>
                    <a:pt x="161696" y="8560"/>
                  </a:cubicBezTo>
                  <a:cubicBezTo>
                    <a:pt x="162065" y="10528"/>
                    <a:pt x="162255" y="12941"/>
                    <a:pt x="162255" y="15837"/>
                  </a:cubicBezTo>
                  <a:cubicBezTo>
                    <a:pt x="162255" y="18440"/>
                    <a:pt x="162065" y="20714"/>
                    <a:pt x="161696" y="22682"/>
                  </a:cubicBezTo>
                  <a:cubicBezTo>
                    <a:pt x="161315" y="24625"/>
                    <a:pt x="160820" y="26226"/>
                    <a:pt x="160211" y="27457"/>
                  </a:cubicBezTo>
                  <a:cubicBezTo>
                    <a:pt x="159601" y="28677"/>
                    <a:pt x="158801" y="29591"/>
                    <a:pt x="157810" y="30175"/>
                  </a:cubicBezTo>
                  <a:cubicBezTo>
                    <a:pt x="156832" y="30747"/>
                    <a:pt x="155727" y="31039"/>
                    <a:pt x="154521" y="31039"/>
                  </a:cubicBezTo>
                  <a:lnTo>
                    <a:pt x="39205" y="31039"/>
                  </a:lnTo>
                  <a:lnTo>
                    <a:pt x="39205" y="119139"/>
                  </a:lnTo>
                  <a:lnTo>
                    <a:pt x="138113" y="119139"/>
                  </a:lnTo>
                  <a:cubicBezTo>
                    <a:pt x="139319" y="119139"/>
                    <a:pt x="140424" y="119481"/>
                    <a:pt x="141402" y="120129"/>
                  </a:cubicBezTo>
                  <a:cubicBezTo>
                    <a:pt x="142392" y="120777"/>
                    <a:pt x="143231" y="121691"/>
                    <a:pt x="143916" y="122834"/>
                  </a:cubicBezTo>
                  <a:cubicBezTo>
                    <a:pt x="144602" y="124003"/>
                    <a:pt x="145085" y="125590"/>
                    <a:pt x="145402" y="127610"/>
                  </a:cubicBezTo>
                  <a:cubicBezTo>
                    <a:pt x="145694" y="129654"/>
                    <a:pt x="145847" y="132029"/>
                    <a:pt x="145847" y="134772"/>
                  </a:cubicBezTo>
                  <a:cubicBezTo>
                    <a:pt x="145847" y="137376"/>
                    <a:pt x="145694" y="139636"/>
                    <a:pt x="145402" y="141503"/>
                  </a:cubicBezTo>
                  <a:cubicBezTo>
                    <a:pt x="145085" y="143396"/>
                    <a:pt x="144602" y="144907"/>
                    <a:pt x="143916" y="146063"/>
                  </a:cubicBezTo>
                  <a:cubicBezTo>
                    <a:pt x="143231" y="147219"/>
                    <a:pt x="142392" y="148056"/>
                    <a:pt x="141402" y="148565"/>
                  </a:cubicBezTo>
                  <a:cubicBezTo>
                    <a:pt x="140424" y="149073"/>
                    <a:pt x="139319" y="149314"/>
                    <a:pt x="138113" y="149314"/>
                  </a:cubicBezTo>
                  <a:lnTo>
                    <a:pt x="39205" y="149314"/>
                  </a:lnTo>
                  <a:lnTo>
                    <a:pt x="39205" y="249822"/>
                  </a:lnTo>
                  <a:lnTo>
                    <a:pt x="156108" y="249822"/>
                  </a:lnTo>
                  <a:cubicBezTo>
                    <a:pt x="157328" y="249822"/>
                    <a:pt x="158420" y="250101"/>
                    <a:pt x="159410" y="250685"/>
                  </a:cubicBezTo>
                  <a:cubicBezTo>
                    <a:pt x="160401" y="251257"/>
                    <a:pt x="161265" y="252159"/>
                    <a:pt x="162027" y="253390"/>
                  </a:cubicBezTo>
                  <a:cubicBezTo>
                    <a:pt x="162789" y="254622"/>
                    <a:pt x="163322" y="256210"/>
                    <a:pt x="163627" y="258166"/>
                  </a:cubicBezTo>
                  <a:cubicBezTo>
                    <a:pt x="163932" y="260121"/>
                    <a:pt x="164084" y="262534"/>
                    <a:pt x="164084" y="265443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60" name="Shape 61">
              <a:extLst>
                <a:ext uri="{FF2B5EF4-FFF2-40B4-BE49-F238E27FC236}">
                  <a16:creationId xmlns:a16="http://schemas.microsoft.com/office/drawing/2014/main" id="{A9F9BB94-0ABD-DEE5-85A8-926912D8BC5C}"/>
                </a:ext>
              </a:extLst>
            </p:cNvPr>
            <p:cNvSpPr/>
            <p:nvPr/>
          </p:nvSpPr>
          <p:spPr>
            <a:xfrm>
              <a:off x="2784457" y="2614903"/>
              <a:ext cx="112351" cy="280860"/>
            </a:xfrm>
            <a:custGeom>
              <a:avLst/>
              <a:gdLst/>
              <a:ahLst/>
              <a:cxnLst/>
              <a:rect l="0" t="0" r="0" b="0"/>
              <a:pathLst>
                <a:path w="112351" h="280860">
                  <a:moveTo>
                    <a:pt x="14592" y="0"/>
                  </a:moveTo>
                  <a:lnTo>
                    <a:pt x="81356" y="0"/>
                  </a:lnTo>
                  <a:lnTo>
                    <a:pt x="112351" y="2077"/>
                  </a:lnTo>
                  <a:lnTo>
                    <a:pt x="112351" y="34559"/>
                  </a:lnTo>
                  <a:lnTo>
                    <a:pt x="106829" y="33060"/>
                  </a:lnTo>
                  <a:cubicBezTo>
                    <a:pt x="98511" y="31721"/>
                    <a:pt x="89262" y="31052"/>
                    <a:pt x="79083" y="31052"/>
                  </a:cubicBezTo>
                  <a:lnTo>
                    <a:pt x="39192" y="31052"/>
                  </a:lnTo>
                  <a:lnTo>
                    <a:pt x="39192" y="249606"/>
                  </a:lnTo>
                  <a:lnTo>
                    <a:pt x="79540" y="249606"/>
                  </a:lnTo>
                  <a:lnTo>
                    <a:pt x="112351" y="244968"/>
                  </a:lnTo>
                  <a:lnTo>
                    <a:pt x="112351" y="278608"/>
                  </a:lnTo>
                  <a:lnTo>
                    <a:pt x="112238" y="278633"/>
                  </a:lnTo>
                  <a:cubicBezTo>
                    <a:pt x="101374" y="280117"/>
                    <a:pt x="89637" y="280860"/>
                    <a:pt x="77026" y="280860"/>
                  </a:cubicBezTo>
                  <a:lnTo>
                    <a:pt x="14592" y="280860"/>
                  </a:lnTo>
                  <a:cubicBezTo>
                    <a:pt x="11087" y="280860"/>
                    <a:pt x="7785" y="279743"/>
                    <a:pt x="4673" y="277495"/>
                  </a:cubicBezTo>
                  <a:cubicBezTo>
                    <a:pt x="1562" y="275247"/>
                    <a:pt x="0" y="271310"/>
                    <a:pt x="0" y="265659"/>
                  </a:cubicBezTo>
                  <a:lnTo>
                    <a:pt x="0" y="15202"/>
                  </a:lnTo>
                  <a:cubicBezTo>
                    <a:pt x="0" y="9550"/>
                    <a:pt x="1562" y="5613"/>
                    <a:pt x="4673" y="3365"/>
                  </a:cubicBezTo>
                  <a:cubicBezTo>
                    <a:pt x="7785" y="1130"/>
                    <a:pt x="11087" y="0"/>
                    <a:pt x="14592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61" name="Shape 62">
              <a:extLst>
                <a:ext uri="{FF2B5EF4-FFF2-40B4-BE49-F238E27FC236}">
                  <a16:creationId xmlns:a16="http://schemas.microsoft.com/office/drawing/2014/main" id="{54B64807-91D9-5590-EC02-993EBCD42E7F}"/>
                </a:ext>
              </a:extLst>
            </p:cNvPr>
            <p:cNvSpPr/>
            <p:nvPr/>
          </p:nvSpPr>
          <p:spPr>
            <a:xfrm>
              <a:off x="2896808" y="2616981"/>
              <a:ext cx="114408" cy="276531"/>
            </a:xfrm>
            <a:custGeom>
              <a:avLst/>
              <a:gdLst/>
              <a:ahLst/>
              <a:cxnLst/>
              <a:rect l="0" t="0" r="0" b="0"/>
              <a:pathLst>
                <a:path w="114408" h="276531">
                  <a:moveTo>
                    <a:pt x="0" y="0"/>
                  </a:moveTo>
                  <a:lnTo>
                    <a:pt x="4329" y="290"/>
                  </a:lnTo>
                  <a:cubicBezTo>
                    <a:pt x="15116" y="1866"/>
                    <a:pt x="24917" y="4228"/>
                    <a:pt x="33737" y="7372"/>
                  </a:cubicBezTo>
                  <a:cubicBezTo>
                    <a:pt x="51352" y="13671"/>
                    <a:pt x="66123" y="22713"/>
                    <a:pt x="78060" y="34499"/>
                  </a:cubicBezTo>
                  <a:cubicBezTo>
                    <a:pt x="89986" y="46297"/>
                    <a:pt x="99028" y="60585"/>
                    <a:pt x="105175" y="77362"/>
                  </a:cubicBezTo>
                  <a:cubicBezTo>
                    <a:pt x="111322" y="94164"/>
                    <a:pt x="114408" y="113112"/>
                    <a:pt x="114408" y="134232"/>
                  </a:cubicBezTo>
                  <a:cubicBezTo>
                    <a:pt x="114408" y="158540"/>
                    <a:pt x="111131" y="179774"/>
                    <a:pt x="104604" y="197935"/>
                  </a:cubicBezTo>
                  <a:cubicBezTo>
                    <a:pt x="98063" y="216096"/>
                    <a:pt x="88538" y="231146"/>
                    <a:pt x="76003" y="243071"/>
                  </a:cubicBezTo>
                  <a:cubicBezTo>
                    <a:pt x="63468" y="255022"/>
                    <a:pt x="48089" y="263950"/>
                    <a:pt x="29851" y="269881"/>
                  </a:cubicBezTo>
                  <a:lnTo>
                    <a:pt x="0" y="276531"/>
                  </a:lnTo>
                  <a:lnTo>
                    <a:pt x="0" y="242891"/>
                  </a:lnTo>
                  <a:lnTo>
                    <a:pt x="14815" y="240798"/>
                  </a:lnTo>
                  <a:cubicBezTo>
                    <a:pt x="27730" y="236315"/>
                    <a:pt x="38513" y="229444"/>
                    <a:pt x="47174" y="220173"/>
                  </a:cubicBezTo>
                  <a:cubicBezTo>
                    <a:pt x="55835" y="210927"/>
                    <a:pt x="62325" y="199307"/>
                    <a:pt x="66656" y="185337"/>
                  </a:cubicBezTo>
                  <a:cubicBezTo>
                    <a:pt x="70987" y="171392"/>
                    <a:pt x="73158" y="154857"/>
                    <a:pt x="73158" y="135756"/>
                  </a:cubicBezTo>
                  <a:cubicBezTo>
                    <a:pt x="73158" y="120554"/>
                    <a:pt x="71177" y="106406"/>
                    <a:pt x="67227" y="93313"/>
                  </a:cubicBezTo>
                  <a:cubicBezTo>
                    <a:pt x="63278" y="80232"/>
                    <a:pt x="57093" y="68903"/>
                    <a:pt x="48660" y="59353"/>
                  </a:cubicBezTo>
                  <a:cubicBezTo>
                    <a:pt x="40227" y="49802"/>
                    <a:pt x="29547" y="42360"/>
                    <a:pt x="16643" y="37001"/>
                  </a:cubicBezTo>
                  <a:lnTo>
                    <a:pt x="0" y="32482"/>
                  </a:lnTo>
                  <a:lnTo>
                    <a:pt x="0" y="0"/>
                  </a:ln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62" name="Shape 63">
              <a:extLst>
                <a:ext uri="{FF2B5EF4-FFF2-40B4-BE49-F238E27FC236}">
                  <a16:creationId xmlns:a16="http://schemas.microsoft.com/office/drawing/2014/main" id="{31C7752F-5088-58A6-CA95-CF63138F9E33}"/>
                </a:ext>
              </a:extLst>
            </p:cNvPr>
            <p:cNvSpPr/>
            <p:nvPr/>
          </p:nvSpPr>
          <p:spPr>
            <a:xfrm>
              <a:off x="2823649" y="2645955"/>
              <a:ext cx="146317" cy="218554"/>
            </a:xfrm>
            <a:custGeom>
              <a:avLst/>
              <a:gdLst/>
              <a:ahLst/>
              <a:cxnLst/>
              <a:rect l="0" t="0" r="0" b="0"/>
              <a:pathLst>
                <a:path w="146317" h="218554">
                  <a:moveTo>
                    <a:pt x="146317" y="106781"/>
                  </a:moveTo>
                  <a:cubicBezTo>
                    <a:pt x="146317" y="91580"/>
                    <a:pt x="144335" y="77432"/>
                    <a:pt x="140386" y="64338"/>
                  </a:cubicBezTo>
                  <a:cubicBezTo>
                    <a:pt x="136436" y="51257"/>
                    <a:pt x="130251" y="39929"/>
                    <a:pt x="121819" y="30378"/>
                  </a:cubicBezTo>
                  <a:cubicBezTo>
                    <a:pt x="113386" y="20828"/>
                    <a:pt x="102705" y="13386"/>
                    <a:pt x="89801" y="8026"/>
                  </a:cubicBezTo>
                  <a:cubicBezTo>
                    <a:pt x="76886" y="2680"/>
                    <a:pt x="60249" y="0"/>
                    <a:pt x="39891" y="0"/>
                  </a:cubicBezTo>
                  <a:lnTo>
                    <a:pt x="0" y="0"/>
                  </a:lnTo>
                  <a:lnTo>
                    <a:pt x="0" y="218554"/>
                  </a:lnTo>
                  <a:lnTo>
                    <a:pt x="40348" y="218554"/>
                  </a:lnTo>
                  <a:cubicBezTo>
                    <a:pt x="59182" y="218554"/>
                    <a:pt x="75057" y="216306"/>
                    <a:pt x="87973" y="211823"/>
                  </a:cubicBezTo>
                  <a:cubicBezTo>
                    <a:pt x="100889" y="207340"/>
                    <a:pt x="111671" y="200470"/>
                    <a:pt x="120333" y="191198"/>
                  </a:cubicBezTo>
                  <a:cubicBezTo>
                    <a:pt x="128994" y="181953"/>
                    <a:pt x="135484" y="170332"/>
                    <a:pt x="139814" y="156362"/>
                  </a:cubicBezTo>
                  <a:cubicBezTo>
                    <a:pt x="144145" y="142418"/>
                    <a:pt x="146317" y="125882"/>
                    <a:pt x="146317" y="106781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63" name="Shape 64">
              <a:extLst>
                <a:ext uri="{FF2B5EF4-FFF2-40B4-BE49-F238E27FC236}">
                  <a16:creationId xmlns:a16="http://schemas.microsoft.com/office/drawing/2014/main" id="{3AA88BF0-812D-8CE2-5F7E-D3382F2BBB3E}"/>
                </a:ext>
              </a:extLst>
            </p:cNvPr>
            <p:cNvSpPr/>
            <p:nvPr/>
          </p:nvSpPr>
          <p:spPr>
            <a:xfrm>
              <a:off x="2784457" y="2614903"/>
              <a:ext cx="226758" cy="280860"/>
            </a:xfrm>
            <a:custGeom>
              <a:avLst/>
              <a:gdLst/>
              <a:ahLst/>
              <a:cxnLst/>
              <a:rect l="0" t="0" r="0" b="0"/>
              <a:pathLst>
                <a:path w="226758" h="280860">
                  <a:moveTo>
                    <a:pt x="226758" y="136309"/>
                  </a:moveTo>
                  <a:cubicBezTo>
                    <a:pt x="226758" y="160617"/>
                    <a:pt x="223482" y="181851"/>
                    <a:pt x="216954" y="200012"/>
                  </a:cubicBezTo>
                  <a:cubicBezTo>
                    <a:pt x="210414" y="218173"/>
                    <a:pt x="200889" y="233223"/>
                    <a:pt x="188354" y="245148"/>
                  </a:cubicBezTo>
                  <a:cubicBezTo>
                    <a:pt x="175819" y="257099"/>
                    <a:pt x="160439" y="266027"/>
                    <a:pt x="142202" y="271958"/>
                  </a:cubicBezTo>
                  <a:cubicBezTo>
                    <a:pt x="123977" y="277888"/>
                    <a:pt x="102248" y="280860"/>
                    <a:pt x="77026" y="280860"/>
                  </a:cubicBezTo>
                  <a:lnTo>
                    <a:pt x="14592" y="280860"/>
                  </a:lnTo>
                  <a:cubicBezTo>
                    <a:pt x="11087" y="280860"/>
                    <a:pt x="7785" y="279743"/>
                    <a:pt x="4673" y="277495"/>
                  </a:cubicBezTo>
                  <a:cubicBezTo>
                    <a:pt x="1562" y="275247"/>
                    <a:pt x="0" y="271310"/>
                    <a:pt x="0" y="265659"/>
                  </a:cubicBezTo>
                  <a:lnTo>
                    <a:pt x="0" y="15202"/>
                  </a:lnTo>
                  <a:cubicBezTo>
                    <a:pt x="0" y="9550"/>
                    <a:pt x="1562" y="5613"/>
                    <a:pt x="4673" y="3365"/>
                  </a:cubicBezTo>
                  <a:cubicBezTo>
                    <a:pt x="7785" y="1130"/>
                    <a:pt x="11087" y="0"/>
                    <a:pt x="14592" y="0"/>
                  </a:cubicBezTo>
                  <a:lnTo>
                    <a:pt x="81356" y="0"/>
                  </a:lnTo>
                  <a:cubicBezTo>
                    <a:pt x="106883" y="0"/>
                    <a:pt x="128448" y="3162"/>
                    <a:pt x="146088" y="9449"/>
                  </a:cubicBezTo>
                  <a:cubicBezTo>
                    <a:pt x="163703" y="15748"/>
                    <a:pt x="178473" y="24790"/>
                    <a:pt x="190411" y="36576"/>
                  </a:cubicBezTo>
                  <a:cubicBezTo>
                    <a:pt x="202336" y="48374"/>
                    <a:pt x="211379" y="62662"/>
                    <a:pt x="217525" y="79439"/>
                  </a:cubicBezTo>
                  <a:cubicBezTo>
                    <a:pt x="223672" y="96241"/>
                    <a:pt x="226758" y="115189"/>
                    <a:pt x="226758" y="136309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64" name="Shape 65">
              <a:extLst>
                <a:ext uri="{FF2B5EF4-FFF2-40B4-BE49-F238E27FC236}">
                  <a16:creationId xmlns:a16="http://schemas.microsoft.com/office/drawing/2014/main" id="{EF0C3915-DDF2-B32A-EE4A-D87C6B85C1AA}"/>
                </a:ext>
              </a:extLst>
            </p:cNvPr>
            <p:cNvSpPr/>
            <p:nvPr/>
          </p:nvSpPr>
          <p:spPr>
            <a:xfrm>
              <a:off x="3071146" y="2613604"/>
              <a:ext cx="222199" cy="286271"/>
            </a:xfrm>
            <a:custGeom>
              <a:avLst/>
              <a:gdLst/>
              <a:ahLst/>
              <a:cxnLst/>
              <a:rect l="0" t="0" r="0" b="0"/>
              <a:pathLst>
                <a:path w="222199" h="286271">
                  <a:moveTo>
                    <a:pt x="19596" y="0"/>
                  </a:moveTo>
                  <a:cubicBezTo>
                    <a:pt x="23241" y="0"/>
                    <a:pt x="26365" y="191"/>
                    <a:pt x="28943" y="546"/>
                  </a:cubicBezTo>
                  <a:cubicBezTo>
                    <a:pt x="31521" y="902"/>
                    <a:pt x="33541" y="1346"/>
                    <a:pt x="34989" y="1854"/>
                  </a:cubicBezTo>
                  <a:cubicBezTo>
                    <a:pt x="36424" y="2362"/>
                    <a:pt x="37452" y="3035"/>
                    <a:pt x="38062" y="3912"/>
                  </a:cubicBezTo>
                  <a:cubicBezTo>
                    <a:pt x="38659" y="4775"/>
                    <a:pt x="38976" y="5791"/>
                    <a:pt x="38976" y="6947"/>
                  </a:cubicBezTo>
                  <a:lnTo>
                    <a:pt x="38976" y="176670"/>
                  </a:lnTo>
                  <a:cubicBezTo>
                    <a:pt x="38976" y="189700"/>
                    <a:pt x="40640" y="201054"/>
                    <a:pt x="43980" y="210744"/>
                  </a:cubicBezTo>
                  <a:cubicBezTo>
                    <a:pt x="47320" y="220447"/>
                    <a:pt x="52146" y="228511"/>
                    <a:pt x="58458" y="234950"/>
                  </a:cubicBezTo>
                  <a:cubicBezTo>
                    <a:pt x="64770" y="241389"/>
                    <a:pt x="72365" y="246240"/>
                    <a:pt x="81242" y="249492"/>
                  </a:cubicBezTo>
                  <a:cubicBezTo>
                    <a:pt x="90145" y="252756"/>
                    <a:pt x="100127" y="254368"/>
                    <a:pt x="111227" y="254368"/>
                  </a:cubicBezTo>
                  <a:cubicBezTo>
                    <a:pt x="122606" y="254368"/>
                    <a:pt x="132753" y="252781"/>
                    <a:pt x="141643" y="249593"/>
                  </a:cubicBezTo>
                  <a:cubicBezTo>
                    <a:pt x="150520" y="246418"/>
                    <a:pt x="158052" y="241643"/>
                    <a:pt x="164211" y="235280"/>
                  </a:cubicBezTo>
                  <a:cubicBezTo>
                    <a:pt x="170358" y="228917"/>
                    <a:pt x="175057" y="221018"/>
                    <a:pt x="178333" y="211608"/>
                  </a:cubicBezTo>
                  <a:cubicBezTo>
                    <a:pt x="181597" y="202209"/>
                    <a:pt x="183236" y="191224"/>
                    <a:pt x="183236" y="178626"/>
                  </a:cubicBezTo>
                  <a:lnTo>
                    <a:pt x="183236" y="6947"/>
                  </a:lnTo>
                  <a:cubicBezTo>
                    <a:pt x="183236" y="5791"/>
                    <a:pt x="183528" y="4775"/>
                    <a:pt x="184150" y="3912"/>
                  </a:cubicBezTo>
                  <a:cubicBezTo>
                    <a:pt x="184747" y="3035"/>
                    <a:pt x="185814" y="2362"/>
                    <a:pt x="187338" y="1854"/>
                  </a:cubicBezTo>
                  <a:cubicBezTo>
                    <a:pt x="188849" y="1346"/>
                    <a:pt x="190868" y="902"/>
                    <a:pt x="193370" y="546"/>
                  </a:cubicBezTo>
                  <a:cubicBezTo>
                    <a:pt x="195885" y="191"/>
                    <a:pt x="199034" y="0"/>
                    <a:pt x="202832" y="0"/>
                  </a:cubicBezTo>
                  <a:cubicBezTo>
                    <a:pt x="206477" y="0"/>
                    <a:pt x="209550" y="191"/>
                    <a:pt x="212052" y="546"/>
                  </a:cubicBezTo>
                  <a:cubicBezTo>
                    <a:pt x="214566" y="902"/>
                    <a:pt x="216548" y="1346"/>
                    <a:pt x="217983" y="1854"/>
                  </a:cubicBezTo>
                  <a:cubicBezTo>
                    <a:pt x="219418" y="2362"/>
                    <a:pt x="220485" y="3035"/>
                    <a:pt x="221171" y="3912"/>
                  </a:cubicBezTo>
                  <a:cubicBezTo>
                    <a:pt x="221869" y="4775"/>
                    <a:pt x="222199" y="5791"/>
                    <a:pt x="222199" y="6947"/>
                  </a:cubicBezTo>
                  <a:lnTo>
                    <a:pt x="222199" y="178410"/>
                  </a:lnTo>
                  <a:cubicBezTo>
                    <a:pt x="222199" y="195491"/>
                    <a:pt x="219583" y="210719"/>
                    <a:pt x="214338" y="224104"/>
                  </a:cubicBezTo>
                  <a:cubicBezTo>
                    <a:pt x="209105" y="237477"/>
                    <a:pt x="201613" y="248806"/>
                    <a:pt x="191884" y="258064"/>
                  </a:cubicBezTo>
                  <a:cubicBezTo>
                    <a:pt x="182169" y="267322"/>
                    <a:pt x="170320" y="274345"/>
                    <a:pt x="156337" y="279121"/>
                  </a:cubicBezTo>
                  <a:cubicBezTo>
                    <a:pt x="142367" y="283896"/>
                    <a:pt x="126492" y="286271"/>
                    <a:pt x="108699" y="286271"/>
                  </a:cubicBezTo>
                  <a:cubicBezTo>
                    <a:pt x="92443" y="286271"/>
                    <a:pt x="77635" y="284023"/>
                    <a:pt x="64262" y="279552"/>
                  </a:cubicBezTo>
                  <a:cubicBezTo>
                    <a:pt x="50902" y="275069"/>
                    <a:pt x="39421" y="268453"/>
                    <a:pt x="29858" y="259690"/>
                  </a:cubicBezTo>
                  <a:cubicBezTo>
                    <a:pt x="20282" y="250939"/>
                    <a:pt x="12916" y="239979"/>
                    <a:pt x="7747" y="226822"/>
                  </a:cubicBezTo>
                  <a:cubicBezTo>
                    <a:pt x="2591" y="213639"/>
                    <a:pt x="0" y="198450"/>
                    <a:pt x="0" y="181229"/>
                  </a:cubicBezTo>
                  <a:lnTo>
                    <a:pt x="0" y="6947"/>
                  </a:lnTo>
                  <a:cubicBezTo>
                    <a:pt x="0" y="5791"/>
                    <a:pt x="305" y="4775"/>
                    <a:pt x="914" y="3912"/>
                  </a:cubicBezTo>
                  <a:cubicBezTo>
                    <a:pt x="1524" y="3035"/>
                    <a:pt x="2591" y="2362"/>
                    <a:pt x="4102" y="1854"/>
                  </a:cubicBezTo>
                  <a:cubicBezTo>
                    <a:pt x="5626" y="1346"/>
                    <a:pt x="7594" y="902"/>
                    <a:pt x="10020" y="546"/>
                  </a:cubicBezTo>
                  <a:cubicBezTo>
                    <a:pt x="12459" y="191"/>
                    <a:pt x="15646" y="0"/>
                    <a:pt x="19596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65" name="Shape 66">
              <a:extLst>
                <a:ext uri="{FF2B5EF4-FFF2-40B4-BE49-F238E27FC236}">
                  <a16:creationId xmlns:a16="http://schemas.microsoft.com/office/drawing/2014/main" id="{1F8BC3EE-32A1-CFBE-1257-7887F37C8F88}"/>
                </a:ext>
              </a:extLst>
            </p:cNvPr>
            <p:cNvSpPr/>
            <p:nvPr/>
          </p:nvSpPr>
          <p:spPr>
            <a:xfrm>
              <a:off x="3071146" y="2613604"/>
              <a:ext cx="222199" cy="286271"/>
            </a:xfrm>
            <a:custGeom>
              <a:avLst/>
              <a:gdLst/>
              <a:ahLst/>
              <a:cxnLst/>
              <a:rect l="0" t="0" r="0" b="0"/>
              <a:pathLst>
                <a:path w="222199" h="286271">
                  <a:moveTo>
                    <a:pt x="222199" y="178410"/>
                  </a:moveTo>
                  <a:cubicBezTo>
                    <a:pt x="222199" y="195491"/>
                    <a:pt x="219583" y="210719"/>
                    <a:pt x="214338" y="224104"/>
                  </a:cubicBezTo>
                  <a:cubicBezTo>
                    <a:pt x="209105" y="237477"/>
                    <a:pt x="201613" y="248806"/>
                    <a:pt x="191884" y="258064"/>
                  </a:cubicBezTo>
                  <a:cubicBezTo>
                    <a:pt x="182169" y="267322"/>
                    <a:pt x="170320" y="274345"/>
                    <a:pt x="156337" y="279121"/>
                  </a:cubicBezTo>
                  <a:cubicBezTo>
                    <a:pt x="142367" y="283896"/>
                    <a:pt x="126492" y="286271"/>
                    <a:pt x="108699" y="286271"/>
                  </a:cubicBezTo>
                  <a:cubicBezTo>
                    <a:pt x="92443" y="286271"/>
                    <a:pt x="77635" y="284023"/>
                    <a:pt x="64262" y="279552"/>
                  </a:cubicBezTo>
                  <a:cubicBezTo>
                    <a:pt x="50902" y="275069"/>
                    <a:pt x="39421" y="268453"/>
                    <a:pt x="29858" y="259690"/>
                  </a:cubicBezTo>
                  <a:cubicBezTo>
                    <a:pt x="20282" y="250939"/>
                    <a:pt x="12916" y="239979"/>
                    <a:pt x="7747" y="226822"/>
                  </a:cubicBezTo>
                  <a:cubicBezTo>
                    <a:pt x="2591" y="213639"/>
                    <a:pt x="0" y="198450"/>
                    <a:pt x="0" y="181229"/>
                  </a:cubicBezTo>
                  <a:lnTo>
                    <a:pt x="0" y="6947"/>
                  </a:lnTo>
                  <a:cubicBezTo>
                    <a:pt x="0" y="5791"/>
                    <a:pt x="305" y="4775"/>
                    <a:pt x="914" y="3912"/>
                  </a:cubicBezTo>
                  <a:cubicBezTo>
                    <a:pt x="1524" y="3035"/>
                    <a:pt x="2591" y="2362"/>
                    <a:pt x="4102" y="1854"/>
                  </a:cubicBezTo>
                  <a:cubicBezTo>
                    <a:pt x="5626" y="1346"/>
                    <a:pt x="7594" y="902"/>
                    <a:pt x="10020" y="546"/>
                  </a:cubicBezTo>
                  <a:cubicBezTo>
                    <a:pt x="12459" y="191"/>
                    <a:pt x="15646" y="0"/>
                    <a:pt x="19596" y="0"/>
                  </a:cubicBezTo>
                  <a:cubicBezTo>
                    <a:pt x="23241" y="0"/>
                    <a:pt x="26365" y="191"/>
                    <a:pt x="28943" y="546"/>
                  </a:cubicBezTo>
                  <a:cubicBezTo>
                    <a:pt x="31521" y="902"/>
                    <a:pt x="33541" y="1346"/>
                    <a:pt x="34989" y="1854"/>
                  </a:cubicBezTo>
                  <a:cubicBezTo>
                    <a:pt x="36424" y="2362"/>
                    <a:pt x="37452" y="3035"/>
                    <a:pt x="38062" y="3912"/>
                  </a:cubicBezTo>
                  <a:cubicBezTo>
                    <a:pt x="38659" y="4775"/>
                    <a:pt x="38976" y="5791"/>
                    <a:pt x="38976" y="6947"/>
                  </a:cubicBezTo>
                  <a:lnTo>
                    <a:pt x="38976" y="176670"/>
                  </a:lnTo>
                  <a:cubicBezTo>
                    <a:pt x="38976" y="189700"/>
                    <a:pt x="40640" y="201054"/>
                    <a:pt x="43980" y="210744"/>
                  </a:cubicBezTo>
                  <a:cubicBezTo>
                    <a:pt x="47320" y="220447"/>
                    <a:pt x="52146" y="228511"/>
                    <a:pt x="58458" y="234950"/>
                  </a:cubicBezTo>
                  <a:cubicBezTo>
                    <a:pt x="64770" y="241389"/>
                    <a:pt x="72365" y="246240"/>
                    <a:pt x="81242" y="249492"/>
                  </a:cubicBezTo>
                  <a:cubicBezTo>
                    <a:pt x="90145" y="252756"/>
                    <a:pt x="100127" y="254368"/>
                    <a:pt x="111227" y="254368"/>
                  </a:cubicBezTo>
                  <a:cubicBezTo>
                    <a:pt x="122606" y="254368"/>
                    <a:pt x="132753" y="252781"/>
                    <a:pt x="141643" y="249593"/>
                  </a:cubicBezTo>
                  <a:cubicBezTo>
                    <a:pt x="150520" y="246418"/>
                    <a:pt x="158052" y="241643"/>
                    <a:pt x="164211" y="235280"/>
                  </a:cubicBezTo>
                  <a:cubicBezTo>
                    <a:pt x="170358" y="228917"/>
                    <a:pt x="175057" y="221018"/>
                    <a:pt x="178333" y="211608"/>
                  </a:cubicBezTo>
                  <a:cubicBezTo>
                    <a:pt x="181597" y="202209"/>
                    <a:pt x="183236" y="191224"/>
                    <a:pt x="183236" y="178626"/>
                  </a:cubicBezTo>
                  <a:lnTo>
                    <a:pt x="183236" y="6947"/>
                  </a:lnTo>
                  <a:cubicBezTo>
                    <a:pt x="183236" y="5791"/>
                    <a:pt x="183528" y="4775"/>
                    <a:pt x="184150" y="3912"/>
                  </a:cubicBezTo>
                  <a:cubicBezTo>
                    <a:pt x="184747" y="3035"/>
                    <a:pt x="185814" y="2362"/>
                    <a:pt x="187338" y="1854"/>
                  </a:cubicBezTo>
                  <a:cubicBezTo>
                    <a:pt x="188849" y="1346"/>
                    <a:pt x="190868" y="902"/>
                    <a:pt x="193370" y="546"/>
                  </a:cubicBezTo>
                  <a:cubicBezTo>
                    <a:pt x="195885" y="191"/>
                    <a:pt x="199034" y="0"/>
                    <a:pt x="202832" y="0"/>
                  </a:cubicBezTo>
                  <a:cubicBezTo>
                    <a:pt x="206477" y="0"/>
                    <a:pt x="209550" y="191"/>
                    <a:pt x="212052" y="546"/>
                  </a:cubicBezTo>
                  <a:cubicBezTo>
                    <a:pt x="214566" y="902"/>
                    <a:pt x="216548" y="1346"/>
                    <a:pt x="217983" y="1854"/>
                  </a:cubicBezTo>
                  <a:cubicBezTo>
                    <a:pt x="219418" y="2362"/>
                    <a:pt x="220485" y="3035"/>
                    <a:pt x="221171" y="3912"/>
                  </a:cubicBezTo>
                  <a:cubicBezTo>
                    <a:pt x="221869" y="4775"/>
                    <a:pt x="222199" y="5791"/>
                    <a:pt x="222199" y="6947"/>
                  </a:cubicBezTo>
                  <a:lnTo>
                    <a:pt x="222199" y="178410"/>
                  </a:ln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66" name="Shape 67">
              <a:extLst>
                <a:ext uri="{FF2B5EF4-FFF2-40B4-BE49-F238E27FC236}">
                  <a16:creationId xmlns:a16="http://schemas.microsoft.com/office/drawing/2014/main" id="{5AB5E31D-708F-C824-9581-70043A291844}"/>
                </a:ext>
              </a:extLst>
            </p:cNvPr>
            <p:cNvSpPr/>
            <p:nvPr/>
          </p:nvSpPr>
          <p:spPr>
            <a:xfrm>
              <a:off x="3353963" y="2611433"/>
              <a:ext cx="213995" cy="287794"/>
            </a:xfrm>
            <a:custGeom>
              <a:avLst/>
              <a:gdLst/>
              <a:ahLst/>
              <a:cxnLst/>
              <a:rect l="0" t="0" r="0" b="0"/>
              <a:pathLst>
                <a:path w="213995" h="287794">
                  <a:moveTo>
                    <a:pt x="129667" y="0"/>
                  </a:moveTo>
                  <a:cubicBezTo>
                    <a:pt x="138176" y="0"/>
                    <a:pt x="146457" y="762"/>
                    <a:pt x="154508" y="2286"/>
                  </a:cubicBezTo>
                  <a:cubicBezTo>
                    <a:pt x="162560" y="3797"/>
                    <a:pt x="170002" y="5715"/>
                    <a:pt x="176848" y="8026"/>
                  </a:cubicBezTo>
                  <a:cubicBezTo>
                    <a:pt x="183680" y="10350"/>
                    <a:pt x="189764" y="13030"/>
                    <a:pt x="195085" y="16065"/>
                  </a:cubicBezTo>
                  <a:cubicBezTo>
                    <a:pt x="200393" y="19101"/>
                    <a:pt x="204076" y="21590"/>
                    <a:pt x="206134" y="23558"/>
                  </a:cubicBezTo>
                  <a:cubicBezTo>
                    <a:pt x="208178" y="25502"/>
                    <a:pt x="209499" y="26988"/>
                    <a:pt x="210109" y="27991"/>
                  </a:cubicBezTo>
                  <a:cubicBezTo>
                    <a:pt x="210719" y="29007"/>
                    <a:pt x="211214" y="30213"/>
                    <a:pt x="211608" y="31585"/>
                  </a:cubicBezTo>
                  <a:cubicBezTo>
                    <a:pt x="211976" y="32957"/>
                    <a:pt x="212280" y="34595"/>
                    <a:pt x="212509" y="36462"/>
                  </a:cubicBezTo>
                  <a:cubicBezTo>
                    <a:pt x="212738" y="38354"/>
                    <a:pt x="212852" y="40602"/>
                    <a:pt x="212852" y="43205"/>
                  </a:cubicBezTo>
                  <a:cubicBezTo>
                    <a:pt x="212852" y="46088"/>
                    <a:pt x="212700" y="48552"/>
                    <a:pt x="212395" y="50571"/>
                  </a:cubicBezTo>
                  <a:cubicBezTo>
                    <a:pt x="212090" y="52603"/>
                    <a:pt x="211620" y="54305"/>
                    <a:pt x="211023" y="55676"/>
                  </a:cubicBezTo>
                  <a:cubicBezTo>
                    <a:pt x="210414" y="57048"/>
                    <a:pt x="209677" y="58064"/>
                    <a:pt x="208852" y="58712"/>
                  </a:cubicBezTo>
                  <a:cubicBezTo>
                    <a:pt x="208001" y="59360"/>
                    <a:pt x="206972" y="59690"/>
                    <a:pt x="205753" y="59690"/>
                  </a:cubicBezTo>
                  <a:cubicBezTo>
                    <a:pt x="203619" y="59690"/>
                    <a:pt x="200635" y="58280"/>
                    <a:pt x="196812" y="55448"/>
                  </a:cubicBezTo>
                  <a:cubicBezTo>
                    <a:pt x="193002" y="52641"/>
                    <a:pt x="188062" y="49530"/>
                    <a:pt x="182029" y="46126"/>
                  </a:cubicBezTo>
                  <a:cubicBezTo>
                    <a:pt x="176009" y="42735"/>
                    <a:pt x="168669" y="39611"/>
                    <a:pt x="160046" y="36792"/>
                  </a:cubicBezTo>
                  <a:cubicBezTo>
                    <a:pt x="151409" y="33972"/>
                    <a:pt x="141059" y="32563"/>
                    <a:pt x="129007" y="32563"/>
                  </a:cubicBezTo>
                  <a:cubicBezTo>
                    <a:pt x="115850" y="32563"/>
                    <a:pt x="103911" y="35052"/>
                    <a:pt x="93142" y="40056"/>
                  </a:cubicBezTo>
                  <a:cubicBezTo>
                    <a:pt x="82372" y="45034"/>
                    <a:pt x="73165" y="52388"/>
                    <a:pt x="65545" y="62078"/>
                  </a:cubicBezTo>
                  <a:cubicBezTo>
                    <a:pt x="57900" y="71780"/>
                    <a:pt x="51981" y="83604"/>
                    <a:pt x="47777" y="97561"/>
                  </a:cubicBezTo>
                  <a:cubicBezTo>
                    <a:pt x="43574" y="111531"/>
                    <a:pt x="41478" y="127483"/>
                    <a:pt x="41478" y="145415"/>
                  </a:cubicBezTo>
                  <a:cubicBezTo>
                    <a:pt x="41478" y="163220"/>
                    <a:pt x="43498" y="178955"/>
                    <a:pt x="47549" y="192621"/>
                  </a:cubicBezTo>
                  <a:cubicBezTo>
                    <a:pt x="51600" y="206299"/>
                    <a:pt x="57404" y="217741"/>
                    <a:pt x="64961" y="226911"/>
                  </a:cubicBezTo>
                  <a:cubicBezTo>
                    <a:pt x="72517" y="236105"/>
                    <a:pt x="81801" y="243053"/>
                    <a:pt x="92799" y="247752"/>
                  </a:cubicBezTo>
                  <a:cubicBezTo>
                    <a:pt x="103784" y="252463"/>
                    <a:pt x="116243" y="254813"/>
                    <a:pt x="130137" y="254813"/>
                  </a:cubicBezTo>
                  <a:cubicBezTo>
                    <a:pt x="141897" y="254813"/>
                    <a:pt x="152171" y="253428"/>
                    <a:pt x="160947" y="250698"/>
                  </a:cubicBezTo>
                  <a:cubicBezTo>
                    <a:pt x="169736" y="247942"/>
                    <a:pt x="177216" y="244868"/>
                    <a:pt x="183401" y="241465"/>
                  </a:cubicBezTo>
                  <a:cubicBezTo>
                    <a:pt x="189586" y="238061"/>
                    <a:pt x="194678" y="234988"/>
                    <a:pt x="198641" y="232232"/>
                  </a:cubicBezTo>
                  <a:cubicBezTo>
                    <a:pt x="202616" y="229502"/>
                    <a:pt x="205753" y="228117"/>
                    <a:pt x="208026" y="228117"/>
                  </a:cubicBezTo>
                  <a:cubicBezTo>
                    <a:pt x="209105" y="228117"/>
                    <a:pt x="210033" y="228333"/>
                    <a:pt x="210782" y="228765"/>
                  </a:cubicBezTo>
                  <a:cubicBezTo>
                    <a:pt x="211557" y="229197"/>
                    <a:pt x="212154" y="230035"/>
                    <a:pt x="212623" y="231254"/>
                  </a:cubicBezTo>
                  <a:cubicBezTo>
                    <a:pt x="213081" y="232499"/>
                    <a:pt x="213423" y="234200"/>
                    <a:pt x="213652" y="236360"/>
                  </a:cubicBezTo>
                  <a:cubicBezTo>
                    <a:pt x="213868" y="238531"/>
                    <a:pt x="213995" y="241274"/>
                    <a:pt x="213995" y="244615"/>
                  </a:cubicBezTo>
                  <a:cubicBezTo>
                    <a:pt x="213995" y="246926"/>
                    <a:pt x="213906" y="248958"/>
                    <a:pt x="213754" y="250698"/>
                  </a:cubicBezTo>
                  <a:cubicBezTo>
                    <a:pt x="213614" y="252425"/>
                    <a:pt x="213335" y="253936"/>
                    <a:pt x="212966" y="255245"/>
                  </a:cubicBezTo>
                  <a:cubicBezTo>
                    <a:pt x="212585" y="256540"/>
                    <a:pt x="212090" y="257708"/>
                    <a:pt x="211493" y="258711"/>
                  </a:cubicBezTo>
                  <a:cubicBezTo>
                    <a:pt x="210884" y="259728"/>
                    <a:pt x="209817" y="260959"/>
                    <a:pt x="208293" y="262394"/>
                  </a:cubicBezTo>
                  <a:cubicBezTo>
                    <a:pt x="206782" y="263855"/>
                    <a:pt x="203594" y="266052"/>
                    <a:pt x="198730" y="269024"/>
                  </a:cubicBezTo>
                  <a:cubicBezTo>
                    <a:pt x="193853" y="271996"/>
                    <a:pt x="187808" y="274891"/>
                    <a:pt x="180607" y="277698"/>
                  </a:cubicBezTo>
                  <a:cubicBezTo>
                    <a:pt x="173393" y="280530"/>
                    <a:pt x="165100" y="282918"/>
                    <a:pt x="155766" y="284874"/>
                  </a:cubicBezTo>
                  <a:cubicBezTo>
                    <a:pt x="146431" y="286817"/>
                    <a:pt x="136208" y="287794"/>
                    <a:pt x="125108" y="287794"/>
                  </a:cubicBezTo>
                  <a:cubicBezTo>
                    <a:pt x="105969" y="287794"/>
                    <a:pt x="88684" y="284759"/>
                    <a:pt x="73266" y="278689"/>
                  </a:cubicBezTo>
                  <a:cubicBezTo>
                    <a:pt x="57848" y="272605"/>
                    <a:pt x="44704" y="263639"/>
                    <a:pt x="33833" y="251764"/>
                  </a:cubicBezTo>
                  <a:cubicBezTo>
                    <a:pt x="22975" y="239916"/>
                    <a:pt x="14618" y="225260"/>
                    <a:pt x="8776" y="207823"/>
                  </a:cubicBezTo>
                  <a:cubicBezTo>
                    <a:pt x="2921" y="190386"/>
                    <a:pt x="0" y="170307"/>
                    <a:pt x="0" y="147586"/>
                  </a:cubicBezTo>
                  <a:cubicBezTo>
                    <a:pt x="0" y="124295"/>
                    <a:pt x="3150" y="103530"/>
                    <a:pt x="9461" y="85293"/>
                  </a:cubicBezTo>
                  <a:cubicBezTo>
                    <a:pt x="15761" y="67068"/>
                    <a:pt x="24613" y="51625"/>
                    <a:pt x="36004" y="38964"/>
                  </a:cubicBezTo>
                  <a:cubicBezTo>
                    <a:pt x="47409" y="26314"/>
                    <a:pt x="61036" y="16649"/>
                    <a:pt x="76911" y="9982"/>
                  </a:cubicBezTo>
                  <a:cubicBezTo>
                    <a:pt x="92786" y="3340"/>
                    <a:pt x="110376" y="0"/>
                    <a:pt x="129667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67" name="Shape 68">
              <a:extLst>
                <a:ext uri="{FF2B5EF4-FFF2-40B4-BE49-F238E27FC236}">
                  <a16:creationId xmlns:a16="http://schemas.microsoft.com/office/drawing/2014/main" id="{6EE82912-9B96-E394-BAF5-66064FA5BCC3}"/>
                </a:ext>
              </a:extLst>
            </p:cNvPr>
            <p:cNvSpPr/>
            <p:nvPr/>
          </p:nvSpPr>
          <p:spPr>
            <a:xfrm>
              <a:off x="3353963" y="2611433"/>
              <a:ext cx="213995" cy="287794"/>
            </a:xfrm>
            <a:custGeom>
              <a:avLst/>
              <a:gdLst/>
              <a:ahLst/>
              <a:cxnLst/>
              <a:rect l="0" t="0" r="0" b="0"/>
              <a:pathLst>
                <a:path w="213995" h="287794">
                  <a:moveTo>
                    <a:pt x="213995" y="244615"/>
                  </a:moveTo>
                  <a:cubicBezTo>
                    <a:pt x="213995" y="246926"/>
                    <a:pt x="213906" y="248958"/>
                    <a:pt x="213754" y="250698"/>
                  </a:cubicBezTo>
                  <a:cubicBezTo>
                    <a:pt x="213614" y="252425"/>
                    <a:pt x="213335" y="253936"/>
                    <a:pt x="212966" y="255245"/>
                  </a:cubicBezTo>
                  <a:cubicBezTo>
                    <a:pt x="212585" y="256540"/>
                    <a:pt x="212090" y="257708"/>
                    <a:pt x="211493" y="258711"/>
                  </a:cubicBezTo>
                  <a:cubicBezTo>
                    <a:pt x="210884" y="259728"/>
                    <a:pt x="209817" y="260959"/>
                    <a:pt x="208293" y="262394"/>
                  </a:cubicBezTo>
                  <a:cubicBezTo>
                    <a:pt x="206782" y="263855"/>
                    <a:pt x="203594" y="266052"/>
                    <a:pt x="198730" y="269024"/>
                  </a:cubicBezTo>
                  <a:cubicBezTo>
                    <a:pt x="193853" y="271996"/>
                    <a:pt x="187808" y="274891"/>
                    <a:pt x="180607" y="277698"/>
                  </a:cubicBezTo>
                  <a:cubicBezTo>
                    <a:pt x="173393" y="280530"/>
                    <a:pt x="165100" y="282918"/>
                    <a:pt x="155766" y="284874"/>
                  </a:cubicBezTo>
                  <a:cubicBezTo>
                    <a:pt x="146431" y="286817"/>
                    <a:pt x="136208" y="287794"/>
                    <a:pt x="125108" y="287794"/>
                  </a:cubicBezTo>
                  <a:cubicBezTo>
                    <a:pt x="105969" y="287794"/>
                    <a:pt x="88684" y="284759"/>
                    <a:pt x="73266" y="278689"/>
                  </a:cubicBezTo>
                  <a:cubicBezTo>
                    <a:pt x="57848" y="272605"/>
                    <a:pt x="44704" y="263639"/>
                    <a:pt x="33833" y="251764"/>
                  </a:cubicBezTo>
                  <a:cubicBezTo>
                    <a:pt x="22975" y="239916"/>
                    <a:pt x="14618" y="225260"/>
                    <a:pt x="8776" y="207823"/>
                  </a:cubicBezTo>
                  <a:cubicBezTo>
                    <a:pt x="2921" y="190386"/>
                    <a:pt x="0" y="170307"/>
                    <a:pt x="0" y="147586"/>
                  </a:cubicBezTo>
                  <a:cubicBezTo>
                    <a:pt x="0" y="124295"/>
                    <a:pt x="3150" y="103530"/>
                    <a:pt x="9461" y="85293"/>
                  </a:cubicBezTo>
                  <a:cubicBezTo>
                    <a:pt x="15761" y="67068"/>
                    <a:pt x="24613" y="51625"/>
                    <a:pt x="36004" y="38964"/>
                  </a:cubicBezTo>
                  <a:cubicBezTo>
                    <a:pt x="47409" y="26314"/>
                    <a:pt x="61036" y="16649"/>
                    <a:pt x="76911" y="9982"/>
                  </a:cubicBezTo>
                  <a:cubicBezTo>
                    <a:pt x="92786" y="3340"/>
                    <a:pt x="110376" y="0"/>
                    <a:pt x="129667" y="0"/>
                  </a:cubicBezTo>
                  <a:cubicBezTo>
                    <a:pt x="138176" y="0"/>
                    <a:pt x="146457" y="762"/>
                    <a:pt x="154508" y="2286"/>
                  </a:cubicBezTo>
                  <a:cubicBezTo>
                    <a:pt x="162560" y="3797"/>
                    <a:pt x="170002" y="5715"/>
                    <a:pt x="176848" y="8026"/>
                  </a:cubicBezTo>
                  <a:cubicBezTo>
                    <a:pt x="183680" y="10350"/>
                    <a:pt x="189764" y="13030"/>
                    <a:pt x="195085" y="16065"/>
                  </a:cubicBezTo>
                  <a:cubicBezTo>
                    <a:pt x="200393" y="19101"/>
                    <a:pt x="204076" y="21590"/>
                    <a:pt x="206134" y="23558"/>
                  </a:cubicBezTo>
                  <a:cubicBezTo>
                    <a:pt x="208178" y="25502"/>
                    <a:pt x="209499" y="26988"/>
                    <a:pt x="210109" y="27991"/>
                  </a:cubicBezTo>
                  <a:cubicBezTo>
                    <a:pt x="210719" y="29007"/>
                    <a:pt x="211214" y="30213"/>
                    <a:pt x="211608" y="31585"/>
                  </a:cubicBezTo>
                  <a:cubicBezTo>
                    <a:pt x="211976" y="32957"/>
                    <a:pt x="212280" y="34595"/>
                    <a:pt x="212509" y="36462"/>
                  </a:cubicBezTo>
                  <a:cubicBezTo>
                    <a:pt x="212738" y="38354"/>
                    <a:pt x="212852" y="40602"/>
                    <a:pt x="212852" y="43205"/>
                  </a:cubicBezTo>
                  <a:cubicBezTo>
                    <a:pt x="212852" y="46088"/>
                    <a:pt x="212700" y="48552"/>
                    <a:pt x="212395" y="50571"/>
                  </a:cubicBezTo>
                  <a:cubicBezTo>
                    <a:pt x="212090" y="52603"/>
                    <a:pt x="211620" y="54305"/>
                    <a:pt x="211023" y="55676"/>
                  </a:cubicBezTo>
                  <a:cubicBezTo>
                    <a:pt x="210414" y="57048"/>
                    <a:pt x="209677" y="58064"/>
                    <a:pt x="208852" y="58712"/>
                  </a:cubicBezTo>
                  <a:cubicBezTo>
                    <a:pt x="208001" y="59360"/>
                    <a:pt x="206972" y="59690"/>
                    <a:pt x="205753" y="59690"/>
                  </a:cubicBezTo>
                  <a:cubicBezTo>
                    <a:pt x="203619" y="59690"/>
                    <a:pt x="200635" y="58280"/>
                    <a:pt x="196812" y="55448"/>
                  </a:cubicBezTo>
                  <a:cubicBezTo>
                    <a:pt x="193002" y="52641"/>
                    <a:pt x="188062" y="49530"/>
                    <a:pt x="182029" y="46126"/>
                  </a:cubicBezTo>
                  <a:cubicBezTo>
                    <a:pt x="176009" y="42735"/>
                    <a:pt x="168669" y="39611"/>
                    <a:pt x="160046" y="36792"/>
                  </a:cubicBezTo>
                  <a:cubicBezTo>
                    <a:pt x="151409" y="33972"/>
                    <a:pt x="141059" y="32563"/>
                    <a:pt x="129007" y="32563"/>
                  </a:cubicBezTo>
                  <a:cubicBezTo>
                    <a:pt x="115850" y="32563"/>
                    <a:pt x="103911" y="35052"/>
                    <a:pt x="93142" y="40056"/>
                  </a:cubicBezTo>
                  <a:cubicBezTo>
                    <a:pt x="82372" y="45034"/>
                    <a:pt x="73165" y="52388"/>
                    <a:pt x="65545" y="62078"/>
                  </a:cubicBezTo>
                  <a:cubicBezTo>
                    <a:pt x="57900" y="71780"/>
                    <a:pt x="51981" y="83604"/>
                    <a:pt x="47777" y="97561"/>
                  </a:cubicBezTo>
                  <a:cubicBezTo>
                    <a:pt x="43574" y="111531"/>
                    <a:pt x="41478" y="127483"/>
                    <a:pt x="41478" y="145415"/>
                  </a:cubicBezTo>
                  <a:cubicBezTo>
                    <a:pt x="41478" y="163220"/>
                    <a:pt x="43498" y="178955"/>
                    <a:pt x="47549" y="192621"/>
                  </a:cubicBezTo>
                  <a:cubicBezTo>
                    <a:pt x="51600" y="206299"/>
                    <a:pt x="57404" y="217741"/>
                    <a:pt x="64961" y="226911"/>
                  </a:cubicBezTo>
                  <a:cubicBezTo>
                    <a:pt x="72517" y="236105"/>
                    <a:pt x="81801" y="243053"/>
                    <a:pt x="92799" y="247752"/>
                  </a:cubicBezTo>
                  <a:cubicBezTo>
                    <a:pt x="103784" y="252463"/>
                    <a:pt x="116243" y="254813"/>
                    <a:pt x="130137" y="254813"/>
                  </a:cubicBezTo>
                  <a:cubicBezTo>
                    <a:pt x="141897" y="254813"/>
                    <a:pt x="152171" y="253428"/>
                    <a:pt x="160947" y="250698"/>
                  </a:cubicBezTo>
                  <a:cubicBezTo>
                    <a:pt x="169736" y="247942"/>
                    <a:pt x="177216" y="244868"/>
                    <a:pt x="183401" y="241465"/>
                  </a:cubicBezTo>
                  <a:cubicBezTo>
                    <a:pt x="189586" y="238061"/>
                    <a:pt x="194678" y="234988"/>
                    <a:pt x="198641" y="232232"/>
                  </a:cubicBezTo>
                  <a:cubicBezTo>
                    <a:pt x="202616" y="229502"/>
                    <a:pt x="205753" y="228117"/>
                    <a:pt x="208026" y="228117"/>
                  </a:cubicBezTo>
                  <a:cubicBezTo>
                    <a:pt x="209105" y="228117"/>
                    <a:pt x="210033" y="228333"/>
                    <a:pt x="210782" y="228765"/>
                  </a:cubicBezTo>
                  <a:cubicBezTo>
                    <a:pt x="211557" y="229197"/>
                    <a:pt x="212154" y="230035"/>
                    <a:pt x="212623" y="231254"/>
                  </a:cubicBezTo>
                  <a:cubicBezTo>
                    <a:pt x="213081" y="232499"/>
                    <a:pt x="213423" y="234200"/>
                    <a:pt x="213652" y="236360"/>
                  </a:cubicBezTo>
                  <a:cubicBezTo>
                    <a:pt x="213868" y="238531"/>
                    <a:pt x="213995" y="241274"/>
                    <a:pt x="213995" y="244615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68" name="Shape 69">
              <a:extLst>
                <a:ext uri="{FF2B5EF4-FFF2-40B4-BE49-F238E27FC236}">
                  <a16:creationId xmlns:a16="http://schemas.microsoft.com/office/drawing/2014/main" id="{EF46A761-B602-695E-5D03-55A3232A3D9E}"/>
                </a:ext>
              </a:extLst>
            </p:cNvPr>
            <p:cNvSpPr/>
            <p:nvPr/>
          </p:nvSpPr>
          <p:spPr>
            <a:xfrm>
              <a:off x="3588727" y="2613633"/>
              <a:ext cx="125311" cy="283426"/>
            </a:xfrm>
            <a:custGeom>
              <a:avLst/>
              <a:gdLst/>
              <a:ahLst/>
              <a:cxnLst/>
              <a:rect l="0" t="0" r="0" b="0"/>
              <a:pathLst>
                <a:path w="125311" h="283426">
                  <a:moveTo>
                    <a:pt x="125311" y="0"/>
                  </a:moveTo>
                  <a:lnTo>
                    <a:pt x="125311" y="39229"/>
                  </a:lnTo>
                  <a:lnTo>
                    <a:pt x="125082" y="38608"/>
                  </a:lnTo>
                  <a:lnTo>
                    <a:pt x="124841" y="38608"/>
                  </a:lnTo>
                  <a:lnTo>
                    <a:pt x="74028" y="178587"/>
                  </a:lnTo>
                  <a:lnTo>
                    <a:pt x="125311" y="178587"/>
                  </a:lnTo>
                  <a:lnTo>
                    <a:pt x="125311" y="208331"/>
                  </a:lnTo>
                  <a:lnTo>
                    <a:pt x="64237" y="208331"/>
                  </a:lnTo>
                  <a:lnTo>
                    <a:pt x="40081" y="275831"/>
                  </a:lnTo>
                  <a:cubicBezTo>
                    <a:pt x="39624" y="277139"/>
                    <a:pt x="39014" y="278257"/>
                    <a:pt x="38252" y="279197"/>
                  </a:cubicBezTo>
                  <a:cubicBezTo>
                    <a:pt x="37490" y="280149"/>
                    <a:pt x="36398" y="280936"/>
                    <a:pt x="34938" y="281584"/>
                  </a:cubicBezTo>
                  <a:cubicBezTo>
                    <a:pt x="33503" y="282244"/>
                    <a:pt x="31445" y="282702"/>
                    <a:pt x="28791" y="282994"/>
                  </a:cubicBezTo>
                  <a:cubicBezTo>
                    <a:pt x="26137" y="283286"/>
                    <a:pt x="22682" y="283426"/>
                    <a:pt x="18428" y="283426"/>
                  </a:cubicBezTo>
                  <a:cubicBezTo>
                    <a:pt x="14021" y="283426"/>
                    <a:pt x="10414" y="283248"/>
                    <a:pt x="7594" y="282880"/>
                  </a:cubicBezTo>
                  <a:cubicBezTo>
                    <a:pt x="4788" y="282524"/>
                    <a:pt x="2819" y="281838"/>
                    <a:pt x="1676" y="280822"/>
                  </a:cubicBezTo>
                  <a:cubicBezTo>
                    <a:pt x="533" y="279819"/>
                    <a:pt x="0" y="278333"/>
                    <a:pt x="76" y="276377"/>
                  </a:cubicBezTo>
                  <a:cubicBezTo>
                    <a:pt x="152" y="274421"/>
                    <a:pt x="800" y="271856"/>
                    <a:pt x="2019" y="268668"/>
                  </a:cubicBezTo>
                  <a:lnTo>
                    <a:pt x="100927" y="7785"/>
                  </a:lnTo>
                  <a:cubicBezTo>
                    <a:pt x="101536" y="6197"/>
                    <a:pt x="102324" y="4902"/>
                    <a:pt x="103315" y="3886"/>
                  </a:cubicBezTo>
                  <a:cubicBezTo>
                    <a:pt x="104292" y="2883"/>
                    <a:pt x="105753" y="2070"/>
                    <a:pt x="107645" y="1486"/>
                  </a:cubicBezTo>
                  <a:cubicBezTo>
                    <a:pt x="109538" y="914"/>
                    <a:pt x="111976" y="521"/>
                    <a:pt x="114935" y="292"/>
                  </a:cubicBezTo>
                  <a:lnTo>
                    <a:pt x="125311" y="0"/>
                  </a:ln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69" name="Shape 70">
              <a:extLst>
                <a:ext uri="{FF2B5EF4-FFF2-40B4-BE49-F238E27FC236}">
                  <a16:creationId xmlns:a16="http://schemas.microsoft.com/office/drawing/2014/main" id="{84269F9D-E8FF-7334-06AA-E41481453866}"/>
                </a:ext>
              </a:extLst>
            </p:cNvPr>
            <p:cNvSpPr/>
            <p:nvPr/>
          </p:nvSpPr>
          <p:spPr>
            <a:xfrm>
              <a:off x="3714038" y="2613607"/>
              <a:ext cx="128714" cy="283451"/>
            </a:xfrm>
            <a:custGeom>
              <a:avLst/>
              <a:gdLst/>
              <a:ahLst/>
              <a:cxnLst/>
              <a:rect l="0" t="0" r="0" b="0"/>
              <a:pathLst>
                <a:path w="128714" h="283451">
                  <a:moveTo>
                    <a:pt x="914" y="0"/>
                  </a:moveTo>
                  <a:cubicBezTo>
                    <a:pt x="5778" y="0"/>
                    <a:pt x="9792" y="114"/>
                    <a:pt x="12992" y="317"/>
                  </a:cubicBezTo>
                  <a:cubicBezTo>
                    <a:pt x="16180" y="546"/>
                    <a:pt x="18758" y="940"/>
                    <a:pt x="20726" y="1511"/>
                  </a:cubicBezTo>
                  <a:cubicBezTo>
                    <a:pt x="22708" y="2095"/>
                    <a:pt x="24231" y="2921"/>
                    <a:pt x="25298" y="4013"/>
                  </a:cubicBezTo>
                  <a:cubicBezTo>
                    <a:pt x="26352" y="5093"/>
                    <a:pt x="27191" y="6439"/>
                    <a:pt x="27800" y="8039"/>
                  </a:cubicBezTo>
                  <a:lnTo>
                    <a:pt x="126708" y="268910"/>
                  </a:lnTo>
                  <a:cubicBezTo>
                    <a:pt x="127927" y="272097"/>
                    <a:pt x="128562" y="274663"/>
                    <a:pt x="128638" y="276619"/>
                  </a:cubicBezTo>
                  <a:cubicBezTo>
                    <a:pt x="128714" y="278574"/>
                    <a:pt x="128143" y="280060"/>
                    <a:pt x="126936" y="281063"/>
                  </a:cubicBezTo>
                  <a:cubicBezTo>
                    <a:pt x="125717" y="282080"/>
                    <a:pt x="123711" y="282727"/>
                    <a:pt x="120891" y="283020"/>
                  </a:cubicBezTo>
                  <a:cubicBezTo>
                    <a:pt x="118072" y="283311"/>
                    <a:pt x="114325" y="283451"/>
                    <a:pt x="109613" y="283451"/>
                  </a:cubicBezTo>
                  <a:cubicBezTo>
                    <a:pt x="104902" y="283451"/>
                    <a:pt x="101130" y="283350"/>
                    <a:pt x="98336" y="283134"/>
                  </a:cubicBezTo>
                  <a:cubicBezTo>
                    <a:pt x="95517" y="282905"/>
                    <a:pt x="93396" y="282549"/>
                    <a:pt x="91948" y="282041"/>
                  </a:cubicBezTo>
                  <a:cubicBezTo>
                    <a:pt x="90513" y="281546"/>
                    <a:pt x="89446" y="280848"/>
                    <a:pt x="88760" y="279984"/>
                  </a:cubicBezTo>
                  <a:cubicBezTo>
                    <a:pt x="88074" y="279121"/>
                    <a:pt x="87427" y="278041"/>
                    <a:pt x="86817" y="276720"/>
                  </a:cubicBezTo>
                  <a:lnTo>
                    <a:pt x="61519" y="208356"/>
                  </a:lnTo>
                  <a:lnTo>
                    <a:pt x="0" y="208356"/>
                  </a:lnTo>
                  <a:lnTo>
                    <a:pt x="0" y="178613"/>
                  </a:lnTo>
                  <a:lnTo>
                    <a:pt x="51283" y="178613"/>
                  </a:lnTo>
                  <a:lnTo>
                    <a:pt x="0" y="39255"/>
                  </a:lnTo>
                  <a:lnTo>
                    <a:pt x="0" y="26"/>
                  </a:lnTo>
                  <a:lnTo>
                    <a:pt x="914" y="0"/>
                  </a:ln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70" name="Shape 71">
              <a:extLst>
                <a:ext uri="{FF2B5EF4-FFF2-40B4-BE49-F238E27FC236}">
                  <a16:creationId xmlns:a16="http://schemas.microsoft.com/office/drawing/2014/main" id="{557D794B-2DF1-D67B-C6F4-87D11789F31F}"/>
                </a:ext>
              </a:extLst>
            </p:cNvPr>
            <p:cNvSpPr/>
            <p:nvPr/>
          </p:nvSpPr>
          <p:spPr>
            <a:xfrm>
              <a:off x="3662755" y="2652240"/>
              <a:ext cx="102565" cy="139979"/>
            </a:xfrm>
            <a:custGeom>
              <a:avLst/>
              <a:gdLst/>
              <a:ahLst/>
              <a:cxnLst/>
              <a:rect l="0" t="0" r="0" b="0"/>
              <a:pathLst>
                <a:path w="102565" h="139979">
                  <a:moveTo>
                    <a:pt x="51054" y="0"/>
                  </a:moveTo>
                  <a:lnTo>
                    <a:pt x="50812" y="0"/>
                  </a:lnTo>
                  <a:lnTo>
                    <a:pt x="0" y="139979"/>
                  </a:lnTo>
                  <a:lnTo>
                    <a:pt x="102565" y="139979"/>
                  </a:lnTo>
                  <a:lnTo>
                    <a:pt x="51054" y="0"/>
                  </a:ln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71" name="Shape 72">
              <a:extLst>
                <a:ext uri="{FF2B5EF4-FFF2-40B4-BE49-F238E27FC236}">
                  <a16:creationId xmlns:a16="http://schemas.microsoft.com/office/drawing/2014/main" id="{B1A94B33-7ABB-83D4-DA8C-59060FD97B82}"/>
                </a:ext>
              </a:extLst>
            </p:cNvPr>
            <p:cNvSpPr/>
            <p:nvPr/>
          </p:nvSpPr>
          <p:spPr>
            <a:xfrm>
              <a:off x="3588727" y="2613607"/>
              <a:ext cx="254025" cy="283451"/>
            </a:xfrm>
            <a:custGeom>
              <a:avLst/>
              <a:gdLst/>
              <a:ahLst/>
              <a:cxnLst/>
              <a:rect l="0" t="0" r="0" b="0"/>
              <a:pathLst>
                <a:path w="254025" h="283451">
                  <a:moveTo>
                    <a:pt x="252019" y="268910"/>
                  </a:moveTo>
                  <a:cubicBezTo>
                    <a:pt x="253238" y="272097"/>
                    <a:pt x="253873" y="274663"/>
                    <a:pt x="253949" y="276619"/>
                  </a:cubicBezTo>
                  <a:cubicBezTo>
                    <a:pt x="254025" y="278574"/>
                    <a:pt x="253454" y="280060"/>
                    <a:pt x="252247" y="281063"/>
                  </a:cubicBezTo>
                  <a:cubicBezTo>
                    <a:pt x="251028" y="282080"/>
                    <a:pt x="249022" y="282727"/>
                    <a:pt x="246202" y="283020"/>
                  </a:cubicBezTo>
                  <a:cubicBezTo>
                    <a:pt x="243383" y="283311"/>
                    <a:pt x="239636" y="283451"/>
                    <a:pt x="234924" y="283451"/>
                  </a:cubicBezTo>
                  <a:cubicBezTo>
                    <a:pt x="230213" y="283451"/>
                    <a:pt x="226441" y="283350"/>
                    <a:pt x="223647" y="283134"/>
                  </a:cubicBezTo>
                  <a:cubicBezTo>
                    <a:pt x="220828" y="282905"/>
                    <a:pt x="218707" y="282549"/>
                    <a:pt x="217259" y="282041"/>
                  </a:cubicBezTo>
                  <a:cubicBezTo>
                    <a:pt x="215824" y="281546"/>
                    <a:pt x="214757" y="280848"/>
                    <a:pt x="214071" y="279984"/>
                  </a:cubicBezTo>
                  <a:cubicBezTo>
                    <a:pt x="213385" y="279121"/>
                    <a:pt x="212738" y="278041"/>
                    <a:pt x="212128" y="276720"/>
                  </a:cubicBezTo>
                  <a:lnTo>
                    <a:pt x="186830" y="208356"/>
                  </a:lnTo>
                  <a:lnTo>
                    <a:pt x="64237" y="208356"/>
                  </a:lnTo>
                  <a:lnTo>
                    <a:pt x="40081" y="275856"/>
                  </a:lnTo>
                  <a:cubicBezTo>
                    <a:pt x="39624" y="277165"/>
                    <a:pt x="39014" y="278282"/>
                    <a:pt x="38252" y="279222"/>
                  </a:cubicBezTo>
                  <a:cubicBezTo>
                    <a:pt x="37490" y="280175"/>
                    <a:pt x="36398" y="280962"/>
                    <a:pt x="34938" y="281610"/>
                  </a:cubicBezTo>
                  <a:cubicBezTo>
                    <a:pt x="33503" y="282270"/>
                    <a:pt x="31445" y="282727"/>
                    <a:pt x="28791" y="283020"/>
                  </a:cubicBezTo>
                  <a:cubicBezTo>
                    <a:pt x="26137" y="283311"/>
                    <a:pt x="22682" y="283451"/>
                    <a:pt x="18428" y="283451"/>
                  </a:cubicBezTo>
                  <a:cubicBezTo>
                    <a:pt x="14021" y="283451"/>
                    <a:pt x="10414" y="283273"/>
                    <a:pt x="7594" y="282905"/>
                  </a:cubicBezTo>
                  <a:cubicBezTo>
                    <a:pt x="4788" y="282549"/>
                    <a:pt x="2819" y="281864"/>
                    <a:pt x="1676" y="280848"/>
                  </a:cubicBezTo>
                  <a:cubicBezTo>
                    <a:pt x="533" y="279845"/>
                    <a:pt x="0" y="278359"/>
                    <a:pt x="76" y="276403"/>
                  </a:cubicBezTo>
                  <a:cubicBezTo>
                    <a:pt x="152" y="274447"/>
                    <a:pt x="800" y="271881"/>
                    <a:pt x="2019" y="268694"/>
                  </a:cubicBezTo>
                  <a:lnTo>
                    <a:pt x="100927" y="7810"/>
                  </a:lnTo>
                  <a:cubicBezTo>
                    <a:pt x="101536" y="6223"/>
                    <a:pt x="102324" y="4928"/>
                    <a:pt x="103315" y="3911"/>
                  </a:cubicBezTo>
                  <a:cubicBezTo>
                    <a:pt x="104292" y="2908"/>
                    <a:pt x="105753" y="2095"/>
                    <a:pt x="107645" y="1511"/>
                  </a:cubicBezTo>
                  <a:cubicBezTo>
                    <a:pt x="109538" y="940"/>
                    <a:pt x="111976" y="546"/>
                    <a:pt x="114935" y="317"/>
                  </a:cubicBezTo>
                  <a:cubicBezTo>
                    <a:pt x="117907" y="114"/>
                    <a:pt x="121653" y="0"/>
                    <a:pt x="126225" y="0"/>
                  </a:cubicBezTo>
                  <a:cubicBezTo>
                    <a:pt x="131089" y="0"/>
                    <a:pt x="135103" y="114"/>
                    <a:pt x="138303" y="317"/>
                  </a:cubicBezTo>
                  <a:cubicBezTo>
                    <a:pt x="141491" y="546"/>
                    <a:pt x="144069" y="940"/>
                    <a:pt x="146037" y="1511"/>
                  </a:cubicBezTo>
                  <a:cubicBezTo>
                    <a:pt x="148018" y="2095"/>
                    <a:pt x="149542" y="2921"/>
                    <a:pt x="150609" y="4013"/>
                  </a:cubicBezTo>
                  <a:cubicBezTo>
                    <a:pt x="151663" y="5093"/>
                    <a:pt x="152502" y="6439"/>
                    <a:pt x="153111" y="8039"/>
                  </a:cubicBezTo>
                  <a:lnTo>
                    <a:pt x="252019" y="268910"/>
                  </a:ln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72" name="Shape 73">
              <a:extLst>
                <a:ext uri="{FF2B5EF4-FFF2-40B4-BE49-F238E27FC236}">
                  <a16:creationId xmlns:a16="http://schemas.microsoft.com/office/drawing/2014/main" id="{129E06EE-7DCD-44B0-1980-5048B5E24D67}"/>
                </a:ext>
              </a:extLst>
            </p:cNvPr>
            <p:cNvSpPr/>
            <p:nvPr/>
          </p:nvSpPr>
          <p:spPr>
            <a:xfrm>
              <a:off x="3817731" y="2614905"/>
              <a:ext cx="220599" cy="282156"/>
            </a:xfrm>
            <a:custGeom>
              <a:avLst/>
              <a:gdLst/>
              <a:ahLst/>
              <a:cxnLst/>
              <a:rect l="0" t="0" r="0" b="0"/>
              <a:pathLst>
                <a:path w="220599" h="282156">
                  <a:moveTo>
                    <a:pt x="7747" y="0"/>
                  </a:moveTo>
                  <a:lnTo>
                    <a:pt x="212852" y="0"/>
                  </a:lnTo>
                  <a:cubicBezTo>
                    <a:pt x="214058" y="0"/>
                    <a:pt x="215163" y="305"/>
                    <a:pt x="216154" y="876"/>
                  </a:cubicBezTo>
                  <a:cubicBezTo>
                    <a:pt x="217145" y="1461"/>
                    <a:pt x="217983" y="2401"/>
                    <a:pt x="218668" y="3683"/>
                  </a:cubicBezTo>
                  <a:cubicBezTo>
                    <a:pt x="219342" y="5004"/>
                    <a:pt x="219824" y="6706"/>
                    <a:pt x="220142" y="8801"/>
                  </a:cubicBezTo>
                  <a:cubicBezTo>
                    <a:pt x="220447" y="10897"/>
                    <a:pt x="220599" y="13322"/>
                    <a:pt x="220599" y="16066"/>
                  </a:cubicBezTo>
                  <a:cubicBezTo>
                    <a:pt x="220599" y="18822"/>
                    <a:pt x="220447" y="21196"/>
                    <a:pt x="220142" y="23228"/>
                  </a:cubicBezTo>
                  <a:cubicBezTo>
                    <a:pt x="219824" y="25260"/>
                    <a:pt x="219342" y="26886"/>
                    <a:pt x="218668" y="28105"/>
                  </a:cubicBezTo>
                  <a:cubicBezTo>
                    <a:pt x="217983" y="29350"/>
                    <a:pt x="217145" y="30252"/>
                    <a:pt x="216154" y="30823"/>
                  </a:cubicBezTo>
                  <a:cubicBezTo>
                    <a:pt x="215163" y="31407"/>
                    <a:pt x="214058" y="31687"/>
                    <a:pt x="212852" y="31687"/>
                  </a:cubicBezTo>
                  <a:lnTo>
                    <a:pt x="129896" y="31687"/>
                  </a:lnTo>
                  <a:lnTo>
                    <a:pt x="129896" y="275209"/>
                  </a:lnTo>
                  <a:cubicBezTo>
                    <a:pt x="129896" y="276378"/>
                    <a:pt x="129591" y="277381"/>
                    <a:pt x="128981" y="278257"/>
                  </a:cubicBezTo>
                  <a:cubicBezTo>
                    <a:pt x="128372" y="279121"/>
                    <a:pt x="127305" y="279819"/>
                    <a:pt x="125793" y="280315"/>
                  </a:cubicBezTo>
                  <a:cubicBezTo>
                    <a:pt x="124270" y="280823"/>
                    <a:pt x="122263" y="281255"/>
                    <a:pt x="119761" y="281610"/>
                  </a:cubicBezTo>
                  <a:cubicBezTo>
                    <a:pt x="117246" y="281966"/>
                    <a:pt x="114084" y="282156"/>
                    <a:pt x="110287" y="282156"/>
                  </a:cubicBezTo>
                  <a:cubicBezTo>
                    <a:pt x="106642" y="282156"/>
                    <a:pt x="103531" y="281966"/>
                    <a:pt x="100952" y="281610"/>
                  </a:cubicBezTo>
                  <a:cubicBezTo>
                    <a:pt x="98374" y="281255"/>
                    <a:pt x="96317" y="280823"/>
                    <a:pt x="94805" y="280315"/>
                  </a:cubicBezTo>
                  <a:cubicBezTo>
                    <a:pt x="93282" y="279819"/>
                    <a:pt x="92215" y="279121"/>
                    <a:pt x="91618" y="278257"/>
                  </a:cubicBezTo>
                  <a:cubicBezTo>
                    <a:pt x="91008" y="277381"/>
                    <a:pt x="90691" y="276378"/>
                    <a:pt x="90691" y="275209"/>
                  </a:cubicBezTo>
                  <a:lnTo>
                    <a:pt x="90691" y="31687"/>
                  </a:lnTo>
                  <a:lnTo>
                    <a:pt x="7747" y="31687"/>
                  </a:lnTo>
                  <a:cubicBezTo>
                    <a:pt x="6528" y="31687"/>
                    <a:pt x="5436" y="31407"/>
                    <a:pt x="4432" y="30823"/>
                  </a:cubicBezTo>
                  <a:cubicBezTo>
                    <a:pt x="3442" y="30252"/>
                    <a:pt x="2654" y="29350"/>
                    <a:pt x="2044" y="28105"/>
                  </a:cubicBezTo>
                  <a:cubicBezTo>
                    <a:pt x="1435" y="26886"/>
                    <a:pt x="940" y="25260"/>
                    <a:pt x="571" y="23228"/>
                  </a:cubicBezTo>
                  <a:cubicBezTo>
                    <a:pt x="190" y="21196"/>
                    <a:pt x="0" y="18822"/>
                    <a:pt x="0" y="16066"/>
                  </a:cubicBezTo>
                  <a:cubicBezTo>
                    <a:pt x="0" y="13322"/>
                    <a:pt x="190" y="10897"/>
                    <a:pt x="571" y="8801"/>
                  </a:cubicBezTo>
                  <a:cubicBezTo>
                    <a:pt x="940" y="6706"/>
                    <a:pt x="1435" y="5004"/>
                    <a:pt x="2044" y="3683"/>
                  </a:cubicBezTo>
                  <a:cubicBezTo>
                    <a:pt x="2654" y="2401"/>
                    <a:pt x="3442" y="1461"/>
                    <a:pt x="4432" y="876"/>
                  </a:cubicBezTo>
                  <a:cubicBezTo>
                    <a:pt x="5436" y="305"/>
                    <a:pt x="6528" y="0"/>
                    <a:pt x="7747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73" name="Shape 74">
              <a:extLst>
                <a:ext uri="{FF2B5EF4-FFF2-40B4-BE49-F238E27FC236}">
                  <a16:creationId xmlns:a16="http://schemas.microsoft.com/office/drawing/2014/main" id="{76B3C980-DD9A-77DD-1569-E37F84625473}"/>
                </a:ext>
              </a:extLst>
            </p:cNvPr>
            <p:cNvSpPr/>
            <p:nvPr/>
          </p:nvSpPr>
          <p:spPr>
            <a:xfrm>
              <a:off x="3817731" y="2614905"/>
              <a:ext cx="220599" cy="282156"/>
            </a:xfrm>
            <a:custGeom>
              <a:avLst/>
              <a:gdLst/>
              <a:ahLst/>
              <a:cxnLst/>
              <a:rect l="0" t="0" r="0" b="0"/>
              <a:pathLst>
                <a:path w="220599" h="282156">
                  <a:moveTo>
                    <a:pt x="220599" y="16066"/>
                  </a:moveTo>
                  <a:cubicBezTo>
                    <a:pt x="220599" y="18822"/>
                    <a:pt x="220447" y="21196"/>
                    <a:pt x="220142" y="23228"/>
                  </a:cubicBezTo>
                  <a:cubicBezTo>
                    <a:pt x="219824" y="25260"/>
                    <a:pt x="219342" y="26886"/>
                    <a:pt x="218668" y="28105"/>
                  </a:cubicBezTo>
                  <a:cubicBezTo>
                    <a:pt x="217983" y="29350"/>
                    <a:pt x="217145" y="30252"/>
                    <a:pt x="216154" y="30823"/>
                  </a:cubicBezTo>
                  <a:cubicBezTo>
                    <a:pt x="215163" y="31407"/>
                    <a:pt x="214058" y="31687"/>
                    <a:pt x="212852" y="31687"/>
                  </a:cubicBezTo>
                  <a:lnTo>
                    <a:pt x="129896" y="31687"/>
                  </a:lnTo>
                  <a:lnTo>
                    <a:pt x="129896" y="275209"/>
                  </a:lnTo>
                  <a:cubicBezTo>
                    <a:pt x="129896" y="276378"/>
                    <a:pt x="129591" y="277381"/>
                    <a:pt x="128981" y="278257"/>
                  </a:cubicBezTo>
                  <a:cubicBezTo>
                    <a:pt x="128372" y="279121"/>
                    <a:pt x="127305" y="279819"/>
                    <a:pt x="125793" y="280315"/>
                  </a:cubicBezTo>
                  <a:cubicBezTo>
                    <a:pt x="124270" y="280823"/>
                    <a:pt x="122263" y="281255"/>
                    <a:pt x="119761" y="281610"/>
                  </a:cubicBezTo>
                  <a:cubicBezTo>
                    <a:pt x="117246" y="281966"/>
                    <a:pt x="114084" y="282156"/>
                    <a:pt x="110287" y="282156"/>
                  </a:cubicBezTo>
                  <a:cubicBezTo>
                    <a:pt x="106642" y="282156"/>
                    <a:pt x="103531" y="281966"/>
                    <a:pt x="100952" y="281610"/>
                  </a:cubicBezTo>
                  <a:cubicBezTo>
                    <a:pt x="98374" y="281255"/>
                    <a:pt x="96317" y="280823"/>
                    <a:pt x="94805" y="280315"/>
                  </a:cubicBezTo>
                  <a:cubicBezTo>
                    <a:pt x="93282" y="279819"/>
                    <a:pt x="92215" y="279121"/>
                    <a:pt x="91618" y="278257"/>
                  </a:cubicBezTo>
                  <a:cubicBezTo>
                    <a:pt x="91008" y="277381"/>
                    <a:pt x="90691" y="276378"/>
                    <a:pt x="90691" y="275209"/>
                  </a:cubicBezTo>
                  <a:lnTo>
                    <a:pt x="90691" y="31687"/>
                  </a:lnTo>
                  <a:lnTo>
                    <a:pt x="7747" y="31687"/>
                  </a:lnTo>
                  <a:cubicBezTo>
                    <a:pt x="6528" y="31687"/>
                    <a:pt x="5436" y="31407"/>
                    <a:pt x="4432" y="30823"/>
                  </a:cubicBezTo>
                  <a:cubicBezTo>
                    <a:pt x="3442" y="30252"/>
                    <a:pt x="2654" y="29350"/>
                    <a:pt x="2044" y="28105"/>
                  </a:cubicBezTo>
                  <a:cubicBezTo>
                    <a:pt x="1435" y="26886"/>
                    <a:pt x="940" y="25260"/>
                    <a:pt x="571" y="23228"/>
                  </a:cubicBezTo>
                  <a:cubicBezTo>
                    <a:pt x="190" y="21196"/>
                    <a:pt x="0" y="18822"/>
                    <a:pt x="0" y="16066"/>
                  </a:cubicBezTo>
                  <a:cubicBezTo>
                    <a:pt x="0" y="13322"/>
                    <a:pt x="190" y="10897"/>
                    <a:pt x="571" y="8801"/>
                  </a:cubicBezTo>
                  <a:cubicBezTo>
                    <a:pt x="940" y="6706"/>
                    <a:pt x="1435" y="5004"/>
                    <a:pt x="2044" y="3683"/>
                  </a:cubicBezTo>
                  <a:cubicBezTo>
                    <a:pt x="2654" y="2401"/>
                    <a:pt x="3442" y="1461"/>
                    <a:pt x="4432" y="876"/>
                  </a:cubicBezTo>
                  <a:cubicBezTo>
                    <a:pt x="5436" y="305"/>
                    <a:pt x="6528" y="0"/>
                    <a:pt x="7747" y="0"/>
                  </a:cubicBezTo>
                  <a:lnTo>
                    <a:pt x="212852" y="0"/>
                  </a:lnTo>
                  <a:cubicBezTo>
                    <a:pt x="214058" y="0"/>
                    <a:pt x="215163" y="305"/>
                    <a:pt x="216154" y="876"/>
                  </a:cubicBezTo>
                  <a:cubicBezTo>
                    <a:pt x="217145" y="1461"/>
                    <a:pt x="217983" y="2401"/>
                    <a:pt x="218668" y="3683"/>
                  </a:cubicBezTo>
                  <a:cubicBezTo>
                    <a:pt x="219342" y="5004"/>
                    <a:pt x="219824" y="6706"/>
                    <a:pt x="220142" y="8801"/>
                  </a:cubicBezTo>
                  <a:cubicBezTo>
                    <a:pt x="220447" y="10897"/>
                    <a:pt x="220599" y="13322"/>
                    <a:pt x="220599" y="16066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74" name="Shape 75">
              <a:extLst>
                <a:ext uri="{FF2B5EF4-FFF2-40B4-BE49-F238E27FC236}">
                  <a16:creationId xmlns:a16="http://schemas.microsoft.com/office/drawing/2014/main" id="{A4D3B2BF-EB23-AA71-83B7-66618642A8DB}"/>
                </a:ext>
              </a:extLst>
            </p:cNvPr>
            <p:cNvSpPr/>
            <p:nvPr/>
          </p:nvSpPr>
          <p:spPr>
            <a:xfrm>
              <a:off x="4080943" y="2613612"/>
              <a:ext cx="39192" cy="283451"/>
            </a:xfrm>
            <a:custGeom>
              <a:avLst/>
              <a:gdLst/>
              <a:ahLst/>
              <a:cxnLst/>
              <a:rect l="0" t="0" r="0" b="0"/>
              <a:pathLst>
                <a:path w="39192" h="283451">
                  <a:moveTo>
                    <a:pt x="19596" y="0"/>
                  </a:moveTo>
                  <a:cubicBezTo>
                    <a:pt x="23394" y="0"/>
                    <a:pt x="26543" y="178"/>
                    <a:pt x="29058" y="546"/>
                  </a:cubicBezTo>
                  <a:cubicBezTo>
                    <a:pt x="31559" y="902"/>
                    <a:pt x="33579" y="1334"/>
                    <a:pt x="35090" y="1841"/>
                  </a:cubicBezTo>
                  <a:cubicBezTo>
                    <a:pt x="36614" y="2349"/>
                    <a:pt x="37681" y="3035"/>
                    <a:pt x="38290" y="3899"/>
                  </a:cubicBezTo>
                  <a:cubicBezTo>
                    <a:pt x="38900" y="4775"/>
                    <a:pt x="39192" y="5791"/>
                    <a:pt x="39192" y="6934"/>
                  </a:cubicBezTo>
                  <a:lnTo>
                    <a:pt x="39192" y="276504"/>
                  </a:lnTo>
                  <a:cubicBezTo>
                    <a:pt x="39192" y="277673"/>
                    <a:pt x="38900" y="278676"/>
                    <a:pt x="38290" y="279540"/>
                  </a:cubicBezTo>
                  <a:cubicBezTo>
                    <a:pt x="37681" y="280416"/>
                    <a:pt x="36614" y="281102"/>
                    <a:pt x="35090" y="281597"/>
                  </a:cubicBezTo>
                  <a:cubicBezTo>
                    <a:pt x="33579" y="282105"/>
                    <a:pt x="31559" y="282550"/>
                    <a:pt x="29058" y="282905"/>
                  </a:cubicBezTo>
                  <a:cubicBezTo>
                    <a:pt x="26543" y="283261"/>
                    <a:pt x="23394" y="283451"/>
                    <a:pt x="19596" y="283451"/>
                  </a:cubicBezTo>
                  <a:cubicBezTo>
                    <a:pt x="15951" y="283451"/>
                    <a:pt x="12840" y="283261"/>
                    <a:pt x="10261" y="282905"/>
                  </a:cubicBezTo>
                  <a:cubicBezTo>
                    <a:pt x="7671" y="282550"/>
                    <a:pt x="5613" y="282105"/>
                    <a:pt x="4089" y="281597"/>
                  </a:cubicBezTo>
                  <a:cubicBezTo>
                    <a:pt x="2578" y="281102"/>
                    <a:pt x="1511" y="280416"/>
                    <a:pt x="901" y="279540"/>
                  </a:cubicBezTo>
                  <a:cubicBezTo>
                    <a:pt x="292" y="278676"/>
                    <a:pt x="0" y="277673"/>
                    <a:pt x="0" y="276504"/>
                  </a:cubicBezTo>
                  <a:lnTo>
                    <a:pt x="0" y="6934"/>
                  </a:lnTo>
                  <a:cubicBezTo>
                    <a:pt x="0" y="5791"/>
                    <a:pt x="330" y="4775"/>
                    <a:pt x="1016" y="3899"/>
                  </a:cubicBezTo>
                  <a:cubicBezTo>
                    <a:pt x="1715" y="3035"/>
                    <a:pt x="2845" y="2349"/>
                    <a:pt x="4445" y="1841"/>
                  </a:cubicBezTo>
                  <a:cubicBezTo>
                    <a:pt x="6045" y="1334"/>
                    <a:pt x="8090" y="902"/>
                    <a:pt x="10592" y="546"/>
                  </a:cubicBezTo>
                  <a:cubicBezTo>
                    <a:pt x="13094" y="178"/>
                    <a:pt x="16104" y="0"/>
                    <a:pt x="19596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75" name="Shape 76">
              <a:extLst>
                <a:ext uri="{FF2B5EF4-FFF2-40B4-BE49-F238E27FC236}">
                  <a16:creationId xmlns:a16="http://schemas.microsoft.com/office/drawing/2014/main" id="{8492A825-9C89-3441-C05A-D163C0172686}"/>
                </a:ext>
              </a:extLst>
            </p:cNvPr>
            <p:cNvSpPr/>
            <p:nvPr/>
          </p:nvSpPr>
          <p:spPr>
            <a:xfrm>
              <a:off x="4080943" y="2613612"/>
              <a:ext cx="39192" cy="283451"/>
            </a:xfrm>
            <a:custGeom>
              <a:avLst/>
              <a:gdLst/>
              <a:ahLst/>
              <a:cxnLst/>
              <a:rect l="0" t="0" r="0" b="0"/>
              <a:pathLst>
                <a:path w="39192" h="283451">
                  <a:moveTo>
                    <a:pt x="39192" y="276504"/>
                  </a:moveTo>
                  <a:cubicBezTo>
                    <a:pt x="39192" y="277673"/>
                    <a:pt x="38900" y="278676"/>
                    <a:pt x="38290" y="279540"/>
                  </a:cubicBezTo>
                  <a:cubicBezTo>
                    <a:pt x="37681" y="280416"/>
                    <a:pt x="36614" y="281102"/>
                    <a:pt x="35090" y="281597"/>
                  </a:cubicBezTo>
                  <a:cubicBezTo>
                    <a:pt x="33579" y="282105"/>
                    <a:pt x="31559" y="282550"/>
                    <a:pt x="29058" y="282905"/>
                  </a:cubicBezTo>
                  <a:cubicBezTo>
                    <a:pt x="26543" y="283261"/>
                    <a:pt x="23394" y="283451"/>
                    <a:pt x="19596" y="283451"/>
                  </a:cubicBezTo>
                  <a:cubicBezTo>
                    <a:pt x="15951" y="283451"/>
                    <a:pt x="12840" y="283261"/>
                    <a:pt x="10261" y="282905"/>
                  </a:cubicBezTo>
                  <a:cubicBezTo>
                    <a:pt x="7671" y="282550"/>
                    <a:pt x="5613" y="282105"/>
                    <a:pt x="4089" y="281597"/>
                  </a:cubicBezTo>
                  <a:cubicBezTo>
                    <a:pt x="2578" y="281102"/>
                    <a:pt x="1511" y="280416"/>
                    <a:pt x="901" y="279540"/>
                  </a:cubicBezTo>
                  <a:cubicBezTo>
                    <a:pt x="292" y="278676"/>
                    <a:pt x="0" y="277673"/>
                    <a:pt x="0" y="276504"/>
                  </a:cubicBezTo>
                  <a:lnTo>
                    <a:pt x="0" y="6934"/>
                  </a:lnTo>
                  <a:cubicBezTo>
                    <a:pt x="0" y="5791"/>
                    <a:pt x="330" y="4775"/>
                    <a:pt x="1016" y="3899"/>
                  </a:cubicBezTo>
                  <a:cubicBezTo>
                    <a:pt x="1715" y="3035"/>
                    <a:pt x="2845" y="2349"/>
                    <a:pt x="4445" y="1841"/>
                  </a:cubicBezTo>
                  <a:cubicBezTo>
                    <a:pt x="6045" y="1334"/>
                    <a:pt x="8090" y="902"/>
                    <a:pt x="10592" y="546"/>
                  </a:cubicBezTo>
                  <a:cubicBezTo>
                    <a:pt x="13094" y="178"/>
                    <a:pt x="16104" y="0"/>
                    <a:pt x="19596" y="0"/>
                  </a:cubicBezTo>
                  <a:cubicBezTo>
                    <a:pt x="23394" y="0"/>
                    <a:pt x="26543" y="178"/>
                    <a:pt x="29058" y="546"/>
                  </a:cubicBezTo>
                  <a:cubicBezTo>
                    <a:pt x="31559" y="902"/>
                    <a:pt x="33579" y="1334"/>
                    <a:pt x="35090" y="1841"/>
                  </a:cubicBezTo>
                  <a:cubicBezTo>
                    <a:pt x="36614" y="2349"/>
                    <a:pt x="37681" y="3035"/>
                    <a:pt x="38290" y="3899"/>
                  </a:cubicBezTo>
                  <a:cubicBezTo>
                    <a:pt x="38900" y="4775"/>
                    <a:pt x="39192" y="5791"/>
                    <a:pt x="39192" y="6934"/>
                  </a:cubicBezTo>
                  <a:lnTo>
                    <a:pt x="39192" y="276504"/>
                  </a:ln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76" name="Shape 77">
              <a:extLst>
                <a:ext uri="{FF2B5EF4-FFF2-40B4-BE49-F238E27FC236}">
                  <a16:creationId xmlns:a16="http://schemas.microsoft.com/office/drawing/2014/main" id="{5A9FC1D1-781A-88B1-CC12-E4429A35E442}"/>
                </a:ext>
              </a:extLst>
            </p:cNvPr>
            <p:cNvSpPr/>
            <p:nvPr/>
          </p:nvSpPr>
          <p:spPr>
            <a:xfrm>
              <a:off x="4167120" y="2613608"/>
              <a:ext cx="249174" cy="283451"/>
            </a:xfrm>
            <a:custGeom>
              <a:avLst/>
              <a:gdLst/>
              <a:ahLst/>
              <a:cxnLst/>
              <a:rect l="0" t="0" r="0" b="0"/>
              <a:pathLst>
                <a:path w="249174" h="283451">
                  <a:moveTo>
                    <a:pt x="20930" y="0"/>
                  </a:moveTo>
                  <a:cubicBezTo>
                    <a:pt x="25184" y="0"/>
                    <a:pt x="28575" y="114"/>
                    <a:pt x="31077" y="317"/>
                  </a:cubicBezTo>
                  <a:cubicBezTo>
                    <a:pt x="33579" y="546"/>
                    <a:pt x="35509" y="940"/>
                    <a:pt x="36881" y="1512"/>
                  </a:cubicBezTo>
                  <a:cubicBezTo>
                    <a:pt x="38252" y="2096"/>
                    <a:pt x="39269" y="2858"/>
                    <a:pt x="39954" y="3797"/>
                  </a:cubicBezTo>
                  <a:cubicBezTo>
                    <a:pt x="40640" y="4737"/>
                    <a:pt x="41288" y="5944"/>
                    <a:pt x="41897" y="7379"/>
                  </a:cubicBezTo>
                  <a:lnTo>
                    <a:pt x="126454" y="243726"/>
                  </a:lnTo>
                  <a:lnTo>
                    <a:pt x="126670" y="243726"/>
                  </a:lnTo>
                  <a:lnTo>
                    <a:pt x="208940" y="7811"/>
                  </a:lnTo>
                  <a:cubicBezTo>
                    <a:pt x="209398" y="6223"/>
                    <a:pt x="209931" y="4928"/>
                    <a:pt x="210541" y="3912"/>
                  </a:cubicBezTo>
                  <a:cubicBezTo>
                    <a:pt x="211150" y="2896"/>
                    <a:pt x="212217" y="2096"/>
                    <a:pt x="213728" y="1512"/>
                  </a:cubicBezTo>
                  <a:cubicBezTo>
                    <a:pt x="215252" y="940"/>
                    <a:pt x="217373" y="546"/>
                    <a:pt x="220116" y="317"/>
                  </a:cubicBezTo>
                  <a:cubicBezTo>
                    <a:pt x="222834" y="114"/>
                    <a:pt x="226492" y="0"/>
                    <a:pt x="231051" y="0"/>
                  </a:cubicBezTo>
                  <a:cubicBezTo>
                    <a:pt x="235750" y="0"/>
                    <a:pt x="239484" y="191"/>
                    <a:pt x="242214" y="546"/>
                  </a:cubicBezTo>
                  <a:cubicBezTo>
                    <a:pt x="244958" y="902"/>
                    <a:pt x="246799" y="1600"/>
                    <a:pt x="247790" y="2604"/>
                  </a:cubicBezTo>
                  <a:cubicBezTo>
                    <a:pt x="248780" y="3620"/>
                    <a:pt x="249174" y="5093"/>
                    <a:pt x="248933" y="7061"/>
                  </a:cubicBezTo>
                  <a:cubicBezTo>
                    <a:pt x="248717" y="9004"/>
                    <a:pt x="247993" y="11583"/>
                    <a:pt x="246774" y="14758"/>
                  </a:cubicBezTo>
                  <a:lnTo>
                    <a:pt x="150597" y="275641"/>
                  </a:lnTo>
                  <a:cubicBezTo>
                    <a:pt x="149987" y="277241"/>
                    <a:pt x="149161" y="278549"/>
                    <a:pt x="148095" y="279553"/>
                  </a:cubicBezTo>
                  <a:cubicBezTo>
                    <a:pt x="147028" y="280569"/>
                    <a:pt x="145555" y="281356"/>
                    <a:pt x="143650" y="281927"/>
                  </a:cubicBezTo>
                  <a:cubicBezTo>
                    <a:pt x="141757" y="282511"/>
                    <a:pt x="139319" y="282905"/>
                    <a:pt x="136360" y="283134"/>
                  </a:cubicBezTo>
                  <a:cubicBezTo>
                    <a:pt x="133401" y="283337"/>
                    <a:pt x="129705" y="283451"/>
                    <a:pt x="125311" y="283451"/>
                  </a:cubicBezTo>
                  <a:cubicBezTo>
                    <a:pt x="121958" y="283451"/>
                    <a:pt x="119037" y="283413"/>
                    <a:pt x="116522" y="283337"/>
                  </a:cubicBezTo>
                  <a:cubicBezTo>
                    <a:pt x="114021" y="283274"/>
                    <a:pt x="111862" y="283096"/>
                    <a:pt x="110046" y="282791"/>
                  </a:cubicBezTo>
                  <a:cubicBezTo>
                    <a:pt x="108217" y="282511"/>
                    <a:pt x="106655" y="282194"/>
                    <a:pt x="105359" y="281826"/>
                  </a:cubicBezTo>
                  <a:cubicBezTo>
                    <a:pt x="104077" y="281470"/>
                    <a:pt x="102972" y="281000"/>
                    <a:pt x="102070" y="280416"/>
                  </a:cubicBezTo>
                  <a:cubicBezTo>
                    <a:pt x="101143" y="279845"/>
                    <a:pt x="100431" y="279146"/>
                    <a:pt x="99898" y="278359"/>
                  </a:cubicBezTo>
                  <a:cubicBezTo>
                    <a:pt x="99365" y="277559"/>
                    <a:pt x="98870" y="276581"/>
                    <a:pt x="98425" y="275425"/>
                  </a:cubicBezTo>
                  <a:lnTo>
                    <a:pt x="2019" y="14529"/>
                  </a:lnTo>
                  <a:cubicBezTo>
                    <a:pt x="800" y="11354"/>
                    <a:pt x="152" y="8789"/>
                    <a:pt x="76" y="6833"/>
                  </a:cubicBezTo>
                  <a:cubicBezTo>
                    <a:pt x="0" y="4890"/>
                    <a:pt x="648" y="3391"/>
                    <a:pt x="2019" y="2375"/>
                  </a:cubicBezTo>
                  <a:cubicBezTo>
                    <a:pt x="3378" y="1372"/>
                    <a:pt x="5588" y="737"/>
                    <a:pt x="8624" y="432"/>
                  </a:cubicBezTo>
                  <a:cubicBezTo>
                    <a:pt x="11671" y="153"/>
                    <a:pt x="15761" y="0"/>
                    <a:pt x="20930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77" name="Shape 78">
              <a:extLst>
                <a:ext uri="{FF2B5EF4-FFF2-40B4-BE49-F238E27FC236}">
                  <a16:creationId xmlns:a16="http://schemas.microsoft.com/office/drawing/2014/main" id="{97AAB9C0-141A-99E3-E398-6FB4348EE6A7}"/>
                </a:ext>
              </a:extLst>
            </p:cNvPr>
            <p:cNvSpPr/>
            <p:nvPr/>
          </p:nvSpPr>
          <p:spPr>
            <a:xfrm>
              <a:off x="4167120" y="2613608"/>
              <a:ext cx="249174" cy="283451"/>
            </a:xfrm>
            <a:custGeom>
              <a:avLst/>
              <a:gdLst/>
              <a:ahLst/>
              <a:cxnLst/>
              <a:rect l="0" t="0" r="0" b="0"/>
              <a:pathLst>
                <a:path w="249174" h="283451">
                  <a:moveTo>
                    <a:pt x="150597" y="275641"/>
                  </a:moveTo>
                  <a:cubicBezTo>
                    <a:pt x="149987" y="277241"/>
                    <a:pt x="149161" y="278549"/>
                    <a:pt x="148095" y="279553"/>
                  </a:cubicBezTo>
                  <a:cubicBezTo>
                    <a:pt x="147028" y="280569"/>
                    <a:pt x="145555" y="281356"/>
                    <a:pt x="143650" y="281927"/>
                  </a:cubicBezTo>
                  <a:cubicBezTo>
                    <a:pt x="141757" y="282511"/>
                    <a:pt x="139319" y="282905"/>
                    <a:pt x="136360" y="283134"/>
                  </a:cubicBezTo>
                  <a:cubicBezTo>
                    <a:pt x="133401" y="283337"/>
                    <a:pt x="129705" y="283451"/>
                    <a:pt x="125311" y="283451"/>
                  </a:cubicBezTo>
                  <a:cubicBezTo>
                    <a:pt x="121958" y="283451"/>
                    <a:pt x="119037" y="283413"/>
                    <a:pt x="116522" y="283337"/>
                  </a:cubicBezTo>
                  <a:cubicBezTo>
                    <a:pt x="114021" y="283274"/>
                    <a:pt x="111862" y="283096"/>
                    <a:pt x="110046" y="282791"/>
                  </a:cubicBezTo>
                  <a:cubicBezTo>
                    <a:pt x="108217" y="282511"/>
                    <a:pt x="106655" y="282194"/>
                    <a:pt x="105359" y="281826"/>
                  </a:cubicBezTo>
                  <a:cubicBezTo>
                    <a:pt x="104077" y="281470"/>
                    <a:pt x="102972" y="281000"/>
                    <a:pt x="102070" y="280416"/>
                  </a:cubicBezTo>
                  <a:cubicBezTo>
                    <a:pt x="101143" y="279845"/>
                    <a:pt x="100431" y="279146"/>
                    <a:pt x="99898" y="278359"/>
                  </a:cubicBezTo>
                  <a:cubicBezTo>
                    <a:pt x="99365" y="277559"/>
                    <a:pt x="98870" y="276581"/>
                    <a:pt x="98425" y="275425"/>
                  </a:cubicBezTo>
                  <a:lnTo>
                    <a:pt x="2019" y="14529"/>
                  </a:lnTo>
                  <a:cubicBezTo>
                    <a:pt x="800" y="11354"/>
                    <a:pt x="152" y="8789"/>
                    <a:pt x="76" y="6833"/>
                  </a:cubicBezTo>
                  <a:cubicBezTo>
                    <a:pt x="0" y="4890"/>
                    <a:pt x="648" y="3391"/>
                    <a:pt x="2019" y="2375"/>
                  </a:cubicBezTo>
                  <a:cubicBezTo>
                    <a:pt x="3378" y="1372"/>
                    <a:pt x="5588" y="737"/>
                    <a:pt x="8624" y="432"/>
                  </a:cubicBezTo>
                  <a:cubicBezTo>
                    <a:pt x="11671" y="153"/>
                    <a:pt x="15761" y="0"/>
                    <a:pt x="20930" y="0"/>
                  </a:cubicBezTo>
                  <a:cubicBezTo>
                    <a:pt x="25184" y="0"/>
                    <a:pt x="28575" y="114"/>
                    <a:pt x="31077" y="317"/>
                  </a:cubicBezTo>
                  <a:cubicBezTo>
                    <a:pt x="33579" y="546"/>
                    <a:pt x="35509" y="940"/>
                    <a:pt x="36881" y="1512"/>
                  </a:cubicBezTo>
                  <a:cubicBezTo>
                    <a:pt x="38252" y="2096"/>
                    <a:pt x="39269" y="2858"/>
                    <a:pt x="39954" y="3797"/>
                  </a:cubicBezTo>
                  <a:cubicBezTo>
                    <a:pt x="40640" y="4737"/>
                    <a:pt x="41288" y="5944"/>
                    <a:pt x="41897" y="7379"/>
                  </a:cubicBezTo>
                  <a:lnTo>
                    <a:pt x="126454" y="243726"/>
                  </a:lnTo>
                  <a:lnTo>
                    <a:pt x="126670" y="243726"/>
                  </a:lnTo>
                  <a:lnTo>
                    <a:pt x="208940" y="7811"/>
                  </a:lnTo>
                  <a:cubicBezTo>
                    <a:pt x="209398" y="6223"/>
                    <a:pt x="209931" y="4928"/>
                    <a:pt x="210541" y="3912"/>
                  </a:cubicBezTo>
                  <a:cubicBezTo>
                    <a:pt x="211150" y="2896"/>
                    <a:pt x="212217" y="2096"/>
                    <a:pt x="213728" y="1512"/>
                  </a:cubicBezTo>
                  <a:cubicBezTo>
                    <a:pt x="215252" y="940"/>
                    <a:pt x="217373" y="546"/>
                    <a:pt x="220116" y="317"/>
                  </a:cubicBezTo>
                  <a:cubicBezTo>
                    <a:pt x="222834" y="114"/>
                    <a:pt x="226492" y="0"/>
                    <a:pt x="231051" y="0"/>
                  </a:cubicBezTo>
                  <a:cubicBezTo>
                    <a:pt x="235750" y="0"/>
                    <a:pt x="239484" y="191"/>
                    <a:pt x="242214" y="546"/>
                  </a:cubicBezTo>
                  <a:cubicBezTo>
                    <a:pt x="244958" y="902"/>
                    <a:pt x="246799" y="1600"/>
                    <a:pt x="247790" y="2604"/>
                  </a:cubicBezTo>
                  <a:cubicBezTo>
                    <a:pt x="248780" y="3620"/>
                    <a:pt x="249174" y="5093"/>
                    <a:pt x="248933" y="7061"/>
                  </a:cubicBezTo>
                  <a:cubicBezTo>
                    <a:pt x="248717" y="9004"/>
                    <a:pt x="247993" y="11583"/>
                    <a:pt x="246774" y="14758"/>
                  </a:cubicBezTo>
                  <a:lnTo>
                    <a:pt x="150597" y="275641"/>
                  </a:ln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78" name="Shape 79">
              <a:extLst>
                <a:ext uri="{FF2B5EF4-FFF2-40B4-BE49-F238E27FC236}">
                  <a16:creationId xmlns:a16="http://schemas.microsoft.com/office/drawing/2014/main" id="{FF0F7618-3FD5-55D4-6270-FD916E20BB19}"/>
                </a:ext>
              </a:extLst>
            </p:cNvPr>
            <p:cNvSpPr/>
            <p:nvPr/>
          </p:nvSpPr>
          <p:spPr>
            <a:xfrm>
              <a:off x="4463344" y="2613612"/>
              <a:ext cx="39192" cy="283451"/>
            </a:xfrm>
            <a:custGeom>
              <a:avLst/>
              <a:gdLst/>
              <a:ahLst/>
              <a:cxnLst/>
              <a:rect l="0" t="0" r="0" b="0"/>
              <a:pathLst>
                <a:path w="39192" h="283451">
                  <a:moveTo>
                    <a:pt x="19596" y="0"/>
                  </a:moveTo>
                  <a:cubicBezTo>
                    <a:pt x="23394" y="0"/>
                    <a:pt x="26543" y="178"/>
                    <a:pt x="29058" y="546"/>
                  </a:cubicBezTo>
                  <a:cubicBezTo>
                    <a:pt x="31559" y="902"/>
                    <a:pt x="33579" y="1334"/>
                    <a:pt x="35090" y="1841"/>
                  </a:cubicBezTo>
                  <a:cubicBezTo>
                    <a:pt x="36614" y="2349"/>
                    <a:pt x="37681" y="3035"/>
                    <a:pt x="38290" y="3899"/>
                  </a:cubicBezTo>
                  <a:cubicBezTo>
                    <a:pt x="38900" y="4775"/>
                    <a:pt x="39192" y="5791"/>
                    <a:pt x="39192" y="6934"/>
                  </a:cubicBezTo>
                  <a:lnTo>
                    <a:pt x="39192" y="276504"/>
                  </a:lnTo>
                  <a:cubicBezTo>
                    <a:pt x="39192" y="277673"/>
                    <a:pt x="38900" y="278676"/>
                    <a:pt x="38290" y="279540"/>
                  </a:cubicBezTo>
                  <a:cubicBezTo>
                    <a:pt x="37681" y="280416"/>
                    <a:pt x="36614" y="281102"/>
                    <a:pt x="35090" y="281597"/>
                  </a:cubicBezTo>
                  <a:cubicBezTo>
                    <a:pt x="33579" y="282105"/>
                    <a:pt x="31559" y="282550"/>
                    <a:pt x="29058" y="282905"/>
                  </a:cubicBezTo>
                  <a:cubicBezTo>
                    <a:pt x="26543" y="283261"/>
                    <a:pt x="23394" y="283451"/>
                    <a:pt x="19596" y="283451"/>
                  </a:cubicBezTo>
                  <a:cubicBezTo>
                    <a:pt x="15951" y="283451"/>
                    <a:pt x="12840" y="283261"/>
                    <a:pt x="10261" y="282905"/>
                  </a:cubicBezTo>
                  <a:cubicBezTo>
                    <a:pt x="7671" y="282550"/>
                    <a:pt x="5613" y="282105"/>
                    <a:pt x="4089" y="281597"/>
                  </a:cubicBezTo>
                  <a:cubicBezTo>
                    <a:pt x="2578" y="281102"/>
                    <a:pt x="1511" y="280416"/>
                    <a:pt x="901" y="279540"/>
                  </a:cubicBezTo>
                  <a:cubicBezTo>
                    <a:pt x="292" y="278676"/>
                    <a:pt x="0" y="277673"/>
                    <a:pt x="0" y="276504"/>
                  </a:cubicBezTo>
                  <a:lnTo>
                    <a:pt x="0" y="6934"/>
                  </a:lnTo>
                  <a:cubicBezTo>
                    <a:pt x="0" y="5791"/>
                    <a:pt x="330" y="4775"/>
                    <a:pt x="1016" y="3899"/>
                  </a:cubicBezTo>
                  <a:cubicBezTo>
                    <a:pt x="1715" y="3035"/>
                    <a:pt x="2845" y="2349"/>
                    <a:pt x="4445" y="1841"/>
                  </a:cubicBezTo>
                  <a:cubicBezTo>
                    <a:pt x="6045" y="1334"/>
                    <a:pt x="8090" y="902"/>
                    <a:pt x="10592" y="546"/>
                  </a:cubicBezTo>
                  <a:cubicBezTo>
                    <a:pt x="13094" y="178"/>
                    <a:pt x="16104" y="0"/>
                    <a:pt x="19596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79" name="Shape 80">
              <a:extLst>
                <a:ext uri="{FF2B5EF4-FFF2-40B4-BE49-F238E27FC236}">
                  <a16:creationId xmlns:a16="http://schemas.microsoft.com/office/drawing/2014/main" id="{38861810-EE8E-D408-4707-605B6A7EACA5}"/>
                </a:ext>
              </a:extLst>
            </p:cNvPr>
            <p:cNvSpPr/>
            <p:nvPr/>
          </p:nvSpPr>
          <p:spPr>
            <a:xfrm>
              <a:off x="4463344" y="2613612"/>
              <a:ext cx="39192" cy="283451"/>
            </a:xfrm>
            <a:custGeom>
              <a:avLst/>
              <a:gdLst/>
              <a:ahLst/>
              <a:cxnLst/>
              <a:rect l="0" t="0" r="0" b="0"/>
              <a:pathLst>
                <a:path w="39192" h="283451">
                  <a:moveTo>
                    <a:pt x="39192" y="276504"/>
                  </a:moveTo>
                  <a:cubicBezTo>
                    <a:pt x="39192" y="277673"/>
                    <a:pt x="38900" y="278676"/>
                    <a:pt x="38290" y="279540"/>
                  </a:cubicBezTo>
                  <a:cubicBezTo>
                    <a:pt x="37681" y="280416"/>
                    <a:pt x="36614" y="281102"/>
                    <a:pt x="35090" y="281597"/>
                  </a:cubicBezTo>
                  <a:cubicBezTo>
                    <a:pt x="33579" y="282105"/>
                    <a:pt x="31559" y="282550"/>
                    <a:pt x="29058" y="282905"/>
                  </a:cubicBezTo>
                  <a:cubicBezTo>
                    <a:pt x="26543" y="283261"/>
                    <a:pt x="23394" y="283451"/>
                    <a:pt x="19596" y="283451"/>
                  </a:cubicBezTo>
                  <a:cubicBezTo>
                    <a:pt x="15951" y="283451"/>
                    <a:pt x="12840" y="283261"/>
                    <a:pt x="10261" y="282905"/>
                  </a:cubicBezTo>
                  <a:cubicBezTo>
                    <a:pt x="7671" y="282550"/>
                    <a:pt x="5613" y="282105"/>
                    <a:pt x="4089" y="281597"/>
                  </a:cubicBezTo>
                  <a:cubicBezTo>
                    <a:pt x="2578" y="281102"/>
                    <a:pt x="1511" y="280416"/>
                    <a:pt x="901" y="279540"/>
                  </a:cubicBezTo>
                  <a:cubicBezTo>
                    <a:pt x="292" y="278676"/>
                    <a:pt x="0" y="277673"/>
                    <a:pt x="0" y="276504"/>
                  </a:cubicBezTo>
                  <a:lnTo>
                    <a:pt x="0" y="6934"/>
                  </a:lnTo>
                  <a:cubicBezTo>
                    <a:pt x="0" y="5791"/>
                    <a:pt x="330" y="4775"/>
                    <a:pt x="1016" y="3899"/>
                  </a:cubicBezTo>
                  <a:cubicBezTo>
                    <a:pt x="1715" y="3035"/>
                    <a:pt x="2845" y="2349"/>
                    <a:pt x="4445" y="1841"/>
                  </a:cubicBezTo>
                  <a:cubicBezTo>
                    <a:pt x="6045" y="1334"/>
                    <a:pt x="8090" y="902"/>
                    <a:pt x="10592" y="546"/>
                  </a:cubicBezTo>
                  <a:cubicBezTo>
                    <a:pt x="13094" y="178"/>
                    <a:pt x="16104" y="0"/>
                    <a:pt x="19596" y="0"/>
                  </a:cubicBezTo>
                  <a:cubicBezTo>
                    <a:pt x="23394" y="0"/>
                    <a:pt x="26543" y="178"/>
                    <a:pt x="29058" y="546"/>
                  </a:cubicBezTo>
                  <a:cubicBezTo>
                    <a:pt x="31559" y="902"/>
                    <a:pt x="33579" y="1334"/>
                    <a:pt x="35090" y="1841"/>
                  </a:cubicBezTo>
                  <a:cubicBezTo>
                    <a:pt x="36614" y="2349"/>
                    <a:pt x="37681" y="3035"/>
                    <a:pt x="38290" y="3899"/>
                  </a:cubicBezTo>
                  <a:cubicBezTo>
                    <a:pt x="38900" y="4775"/>
                    <a:pt x="39192" y="5791"/>
                    <a:pt x="39192" y="6934"/>
                  </a:cubicBezTo>
                  <a:lnTo>
                    <a:pt x="39192" y="276504"/>
                  </a:ln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80" name="Shape 81">
              <a:extLst>
                <a:ext uri="{FF2B5EF4-FFF2-40B4-BE49-F238E27FC236}">
                  <a16:creationId xmlns:a16="http://schemas.microsoft.com/office/drawing/2014/main" id="{37F724EF-4974-60B7-4FA0-0863E58F876D}"/>
                </a:ext>
              </a:extLst>
            </p:cNvPr>
            <p:cNvSpPr/>
            <p:nvPr/>
          </p:nvSpPr>
          <p:spPr>
            <a:xfrm>
              <a:off x="4663660" y="2611061"/>
              <a:ext cx="101981" cy="288823"/>
            </a:xfrm>
            <a:custGeom>
              <a:avLst/>
              <a:gdLst/>
              <a:ahLst/>
              <a:cxnLst/>
              <a:rect l="0" t="0" r="0" b="0"/>
              <a:pathLst>
                <a:path w="101981" h="288823">
                  <a:moveTo>
                    <a:pt x="101981" y="0"/>
                  </a:moveTo>
                  <a:lnTo>
                    <a:pt x="101981" y="30485"/>
                  </a:lnTo>
                  <a:lnTo>
                    <a:pt x="71095" y="39014"/>
                  </a:lnTo>
                  <a:cubicBezTo>
                    <a:pt x="63055" y="44805"/>
                    <a:pt x="56693" y="52768"/>
                    <a:pt x="52070" y="62890"/>
                  </a:cubicBezTo>
                  <a:cubicBezTo>
                    <a:pt x="47435" y="73012"/>
                    <a:pt x="44285" y="84887"/>
                    <a:pt x="42609" y="98475"/>
                  </a:cubicBezTo>
                  <a:cubicBezTo>
                    <a:pt x="40932" y="112090"/>
                    <a:pt x="40107" y="126695"/>
                    <a:pt x="40107" y="142316"/>
                  </a:cubicBezTo>
                  <a:cubicBezTo>
                    <a:pt x="40107" y="163309"/>
                    <a:pt x="41250" y="181140"/>
                    <a:pt x="43523" y="195821"/>
                  </a:cubicBezTo>
                  <a:cubicBezTo>
                    <a:pt x="45809" y="210515"/>
                    <a:pt x="49403" y="222491"/>
                    <a:pt x="54356" y="231737"/>
                  </a:cubicBezTo>
                  <a:cubicBezTo>
                    <a:pt x="59296" y="241008"/>
                    <a:pt x="65596" y="247726"/>
                    <a:pt x="73266" y="251930"/>
                  </a:cubicBezTo>
                  <a:cubicBezTo>
                    <a:pt x="80937" y="256120"/>
                    <a:pt x="90246" y="258216"/>
                    <a:pt x="101181" y="258216"/>
                  </a:cubicBezTo>
                  <a:lnTo>
                    <a:pt x="101981" y="258077"/>
                  </a:lnTo>
                  <a:lnTo>
                    <a:pt x="101981" y="288524"/>
                  </a:lnTo>
                  <a:lnTo>
                    <a:pt x="98908" y="288823"/>
                  </a:lnTo>
                  <a:cubicBezTo>
                    <a:pt x="80366" y="288823"/>
                    <a:pt x="64757" y="285674"/>
                    <a:pt x="52070" y="279374"/>
                  </a:cubicBezTo>
                  <a:cubicBezTo>
                    <a:pt x="39383" y="273088"/>
                    <a:pt x="29172" y="263830"/>
                    <a:pt x="21412" y="251599"/>
                  </a:cubicBezTo>
                  <a:cubicBezTo>
                    <a:pt x="13678" y="239382"/>
                    <a:pt x="8166" y="224320"/>
                    <a:pt x="4890" y="206451"/>
                  </a:cubicBezTo>
                  <a:cubicBezTo>
                    <a:pt x="1638" y="188595"/>
                    <a:pt x="0" y="168084"/>
                    <a:pt x="0" y="144919"/>
                  </a:cubicBezTo>
                  <a:cubicBezTo>
                    <a:pt x="0" y="123520"/>
                    <a:pt x="1816" y="103873"/>
                    <a:pt x="5461" y="86004"/>
                  </a:cubicBezTo>
                  <a:cubicBezTo>
                    <a:pt x="9106" y="68135"/>
                    <a:pt x="15037" y="52794"/>
                    <a:pt x="23241" y="39992"/>
                  </a:cubicBezTo>
                  <a:cubicBezTo>
                    <a:pt x="31445" y="27178"/>
                    <a:pt x="42240" y="17272"/>
                    <a:pt x="55613" y="10249"/>
                  </a:cubicBezTo>
                  <a:cubicBezTo>
                    <a:pt x="62293" y="6743"/>
                    <a:pt x="69736" y="4111"/>
                    <a:pt x="77940" y="2355"/>
                  </a:cubicBezTo>
                  <a:lnTo>
                    <a:pt x="101981" y="0"/>
                  </a:ln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81" name="Shape 82">
              <a:extLst>
                <a:ext uri="{FF2B5EF4-FFF2-40B4-BE49-F238E27FC236}">
                  <a16:creationId xmlns:a16="http://schemas.microsoft.com/office/drawing/2014/main" id="{EFFB3A41-4AED-1C08-8C0F-D2A9B1E92446}"/>
                </a:ext>
              </a:extLst>
            </p:cNvPr>
            <p:cNvSpPr/>
            <p:nvPr/>
          </p:nvSpPr>
          <p:spPr>
            <a:xfrm>
              <a:off x="4765641" y="2610781"/>
              <a:ext cx="101981" cy="288804"/>
            </a:xfrm>
            <a:custGeom>
              <a:avLst/>
              <a:gdLst/>
              <a:ahLst/>
              <a:cxnLst/>
              <a:rect l="0" t="0" r="0" b="0"/>
              <a:pathLst>
                <a:path w="101981" h="288804">
                  <a:moveTo>
                    <a:pt x="2858" y="0"/>
                  </a:moveTo>
                  <a:cubicBezTo>
                    <a:pt x="21527" y="0"/>
                    <a:pt x="37224" y="3150"/>
                    <a:pt x="49911" y="9449"/>
                  </a:cubicBezTo>
                  <a:cubicBezTo>
                    <a:pt x="62599" y="15735"/>
                    <a:pt x="72809" y="25007"/>
                    <a:pt x="80569" y="37236"/>
                  </a:cubicBezTo>
                  <a:cubicBezTo>
                    <a:pt x="88303" y="49454"/>
                    <a:pt x="93815" y="64503"/>
                    <a:pt x="97079" y="82372"/>
                  </a:cubicBezTo>
                  <a:cubicBezTo>
                    <a:pt x="100343" y="100241"/>
                    <a:pt x="101981" y="120764"/>
                    <a:pt x="101981" y="143904"/>
                  </a:cubicBezTo>
                  <a:cubicBezTo>
                    <a:pt x="101981" y="165469"/>
                    <a:pt x="100203" y="185141"/>
                    <a:pt x="96622" y="202933"/>
                  </a:cubicBezTo>
                  <a:cubicBezTo>
                    <a:pt x="93053" y="220739"/>
                    <a:pt x="87122" y="236042"/>
                    <a:pt x="78854" y="248844"/>
                  </a:cubicBezTo>
                  <a:cubicBezTo>
                    <a:pt x="70574" y="261646"/>
                    <a:pt x="59741" y="271564"/>
                    <a:pt x="46368" y="278574"/>
                  </a:cubicBezTo>
                  <a:cubicBezTo>
                    <a:pt x="39688" y="282080"/>
                    <a:pt x="32226" y="284712"/>
                    <a:pt x="23985" y="286467"/>
                  </a:cubicBezTo>
                  <a:lnTo>
                    <a:pt x="0" y="288804"/>
                  </a:lnTo>
                  <a:lnTo>
                    <a:pt x="0" y="258357"/>
                  </a:lnTo>
                  <a:lnTo>
                    <a:pt x="21654" y="254597"/>
                  </a:lnTo>
                  <a:cubicBezTo>
                    <a:pt x="28105" y="251994"/>
                    <a:pt x="33643" y="248272"/>
                    <a:pt x="38291" y="243421"/>
                  </a:cubicBezTo>
                  <a:cubicBezTo>
                    <a:pt x="42926" y="238570"/>
                    <a:pt x="46761" y="232753"/>
                    <a:pt x="49797" y="225946"/>
                  </a:cubicBezTo>
                  <a:cubicBezTo>
                    <a:pt x="52832" y="219151"/>
                    <a:pt x="55258" y="211620"/>
                    <a:pt x="57086" y="203378"/>
                  </a:cubicBezTo>
                  <a:cubicBezTo>
                    <a:pt x="58915" y="195123"/>
                    <a:pt x="60160" y="186195"/>
                    <a:pt x="60846" y="176568"/>
                  </a:cubicBezTo>
                  <a:cubicBezTo>
                    <a:pt x="61532" y="166942"/>
                    <a:pt x="61875" y="156921"/>
                    <a:pt x="61875" y="146507"/>
                  </a:cubicBezTo>
                  <a:cubicBezTo>
                    <a:pt x="61875" y="132486"/>
                    <a:pt x="61341" y="119888"/>
                    <a:pt x="60274" y="108738"/>
                  </a:cubicBezTo>
                  <a:cubicBezTo>
                    <a:pt x="59208" y="97599"/>
                    <a:pt x="57658" y="87770"/>
                    <a:pt x="55613" y="79223"/>
                  </a:cubicBezTo>
                  <a:cubicBezTo>
                    <a:pt x="53556" y="70688"/>
                    <a:pt x="50902" y="63348"/>
                    <a:pt x="47625" y="57201"/>
                  </a:cubicBezTo>
                  <a:cubicBezTo>
                    <a:pt x="44361" y="51041"/>
                    <a:pt x="40449" y="45987"/>
                    <a:pt x="35890" y="41999"/>
                  </a:cubicBezTo>
                  <a:cubicBezTo>
                    <a:pt x="31344" y="38024"/>
                    <a:pt x="26137" y="35128"/>
                    <a:pt x="20282" y="33325"/>
                  </a:cubicBezTo>
                  <a:cubicBezTo>
                    <a:pt x="14440" y="31509"/>
                    <a:pt x="7862" y="30607"/>
                    <a:pt x="572" y="30607"/>
                  </a:cubicBezTo>
                  <a:lnTo>
                    <a:pt x="0" y="30765"/>
                  </a:lnTo>
                  <a:lnTo>
                    <a:pt x="0" y="280"/>
                  </a:lnTo>
                  <a:lnTo>
                    <a:pt x="2858" y="0"/>
                  </a:ln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82" name="Shape 83">
              <a:extLst>
                <a:ext uri="{FF2B5EF4-FFF2-40B4-BE49-F238E27FC236}">
                  <a16:creationId xmlns:a16="http://schemas.microsoft.com/office/drawing/2014/main" id="{9E061FCA-51FB-A64F-AF13-173420363276}"/>
                </a:ext>
              </a:extLst>
            </p:cNvPr>
            <p:cNvSpPr/>
            <p:nvPr/>
          </p:nvSpPr>
          <p:spPr>
            <a:xfrm>
              <a:off x="4703767" y="2641388"/>
              <a:ext cx="123749" cy="227889"/>
            </a:xfrm>
            <a:custGeom>
              <a:avLst/>
              <a:gdLst/>
              <a:ahLst/>
              <a:cxnLst/>
              <a:rect l="0" t="0" r="0" b="0"/>
              <a:pathLst>
                <a:path w="123749" h="227889">
                  <a:moveTo>
                    <a:pt x="123749" y="115900"/>
                  </a:moveTo>
                  <a:cubicBezTo>
                    <a:pt x="123749" y="101879"/>
                    <a:pt x="123215" y="89281"/>
                    <a:pt x="122148" y="78131"/>
                  </a:cubicBezTo>
                  <a:cubicBezTo>
                    <a:pt x="121082" y="66992"/>
                    <a:pt x="119532" y="57163"/>
                    <a:pt x="117487" y="48616"/>
                  </a:cubicBezTo>
                  <a:cubicBezTo>
                    <a:pt x="115430" y="40081"/>
                    <a:pt x="112776" y="32741"/>
                    <a:pt x="109499" y="26594"/>
                  </a:cubicBezTo>
                  <a:cubicBezTo>
                    <a:pt x="106235" y="20434"/>
                    <a:pt x="102324" y="15380"/>
                    <a:pt x="97765" y="11392"/>
                  </a:cubicBezTo>
                  <a:cubicBezTo>
                    <a:pt x="93218" y="7417"/>
                    <a:pt x="88011" y="4521"/>
                    <a:pt x="82156" y="2718"/>
                  </a:cubicBezTo>
                  <a:cubicBezTo>
                    <a:pt x="76314" y="902"/>
                    <a:pt x="69736" y="0"/>
                    <a:pt x="62446" y="0"/>
                  </a:cubicBezTo>
                  <a:cubicBezTo>
                    <a:pt x="49530" y="0"/>
                    <a:pt x="39039" y="2908"/>
                    <a:pt x="30988" y="8687"/>
                  </a:cubicBezTo>
                  <a:cubicBezTo>
                    <a:pt x="22949" y="14478"/>
                    <a:pt x="16586" y="22441"/>
                    <a:pt x="11963" y="32563"/>
                  </a:cubicBezTo>
                  <a:cubicBezTo>
                    <a:pt x="7328" y="42685"/>
                    <a:pt x="4178" y="54559"/>
                    <a:pt x="2502" y="68148"/>
                  </a:cubicBezTo>
                  <a:cubicBezTo>
                    <a:pt x="826" y="81763"/>
                    <a:pt x="0" y="96368"/>
                    <a:pt x="0" y="111989"/>
                  </a:cubicBezTo>
                  <a:cubicBezTo>
                    <a:pt x="0" y="132982"/>
                    <a:pt x="1143" y="150813"/>
                    <a:pt x="3416" y="165494"/>
                  </a:cubicBezTo>
                  <a:cubicBezTo>
                    <a:pt x="5702" y="180188"/>
                    <a:pt x="9296" y="192164"/>
                    <a:pt x="14249" y="201409"/>
                  </a:cubicBezTo>
                  <a:cubicBezTo>
                    <a:pt x="19190" y="210681"/>
                    <a:pt x="25489" y="217399"/>
                    <a:pt x="33160" y="221602"/>
                  </a:cubicBezTo>
                  <a:cubicBezTo>
                    <a:pt x="40830" y="225793"/>
                    <a:pt x="50140" y="227889"/>
                    <a:pt x="61074" y="227889"/>
                  </a:cubicBezTo>
                  <a:cubicBezTo>
                    <a:pt x="69583" y="227889"/>
                    <a:pt x="77064" y="226594"/>
                    <a:pt x="83528" y="223990"/>
                  </a:cubicBezTo>
                  <a:cubicBezTo>
                    <a:pt x="89979" y="221386"/>
                    <a:pt x="95517" y="217665"/>
                    <a:pt x="100165" y="212814"/>
                  </a:cubicBezTo>
                  <a:cubicBezTo>
                    <a:pt x="104800" y="207963"/>
                    <a:pt x="108636" y="202146"/>
                    <a:pt x="111671" y="195339"/>
                  </a:cubicBezTo>
                  <a:cubicBezTo>
                    <a:pt x="114706" y="188544"/>
                    <a:pt x="117132" y="181013"/>
                    <a:pt x="118961" y="172771"/>
                  </a:cubicBezTo>
                  <a:cubicBezTo>
                    <a:pt x="120790" y="164516"/>
                    <a:pt x="122034" y="155588"/>
                    <a:pt x="122720" y="145961"/>
                  </a:cubicBezTo>
                  <a:cubicBezTo>
                    <a:pt x="123406" y="136335"/>
                    <a:pt x="123749" y="126314"/>
                    <a:pt x="123749" y="115900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83" name="Shape 84">
              <a:extLst>
                <a:ext uri="{FF2B5EF4-FFF2-40B4-BE49-F238E27FC236}">
                  <a16:creationId xmlns:a16="http://schemas.microsoft.com/office/drawing/2014/main" id="{75672CC3-C3D3-4810-90D5-B34FA3C53CDF}"/>
                </a:ext>
              </a:extLst>
            </p:cNvPr>
            <p:cNvSpPr/>
            <p:nvPr/>
          </p:nvSpPr>
          <p:spPr>
            <a:xfrm>
              <a:off x="4663660" y="2610781"/>
              <a:ext cx="203962" cy="289103"/>
            </a:xfrm>
            <a:custGeom>
              <a:avLst/>
              <a:gdLst/>
              <a:ahLst/>
              <a:cxnLst/>
              <a:rect l="0" t="0" r="0" b="0"/>
              <a:pathLst>
                <a:path w="203962" h="289103">
                  <a:moveTo>
                    <a:pt x="203962" y="143904"/>
                  </a:moveTo>
                  <a:cubicBezTo>
                    <a:pt x="203962" y="165469"/>
                    <a:pt x="202184" y="185141"/>
                    <a:pt x="198603" y="202933"/>
                  </a:cubicBezTo>
                  <a:cubicBezTo>
                    <a:pt x="195034" y="220739"/>
                    <a:pt x="189103" y="236042"/>
                    <a:pt x="180835" y="248844"/>
                  </a:cubicBezTo>
                  <a:cubicBezTo>
                    <a:pt x="172555" y="261646"/>
                    <a:pt x="161722" y="271564"/>
                    <a:pt x="148349" y="278574"/>
                  </a:cubicBezTo>
                  <a:cubicBezTo>
                    <a:pt x="134988" y="285585"/>
                    <a:pt x="118504" y="289103"/>
                    <a:pt x="98908" y="289103"/>
                  </a:cubicBezTo>
                  <a:cubicBezTo>
                    <a:pt x="80366" y="289103"/>
                    <a:pt x="64757" y="285953"/>
                    <a:pt x="52070" y="279654"/>
                  </a:cubicBezTo>
                  <a:cubicBezTo>
                    <a:pt x="39383" y="273368"/>
                    <a:pt x="29172" y="264109"/>
                    <a:pt x="21412" y="251879"/>
                  </a:cubicBezTo>
                  <a:cubicBezTo>
                    <a:pt x="13678" y="239662"/>
                    <a:pt x="8166" y="224599"/>
                    <a:pt x="4890" y="206731"/>
                  </a:cubicBezTo>
                  <a:cubicBezTo>
                    <a:pt x="1638" y="188875"/>
                    <a:pt x="0" y="168364"/>
                    <a:pt x="0" y="145199"/>
                  </a:cubicBezTo>
                  <a:cubicBezTo>
                    <a:pt x="0" y="123800"/>
                    <a:pt x="1816" y="104153"/>
                    <a:pt x="5461" y="86284"/>
                  </a:cubicBezTo>
                  <a:cubicBezTo>
                    <a:pt x="9106" y="68415"/>
                    <a:pt x="15037" y="53074"/>
                    <a:pt x="23241" y="40272"/>
                  </a:cubicBezTo>
                  <a:cubicBezTo>
                    <a:pt x="31445" y="27458"/>
                    <a:pt x="42240" y="17552"/>
                    <a:pt x="55613" y="10528"/>
                  </a:cubicBezTo>
                  <a:cubicBezTo>
                    <a:pt x="68974" y="3518"/>
                    <a:pt x="85382" y="0"/>
                    <a:pt x="104839" y="0"/>
                  </a:cubicBezTo>
                  <a:cubicBezTo>
                    <a:pt x="123508" y="0"/>
                    <a:pt x="139205" y="3150"/>
                    <a:pt x="151892" y="9449"/>
                  </a:cubicBezTo>
                  <a:cubicBezTo>
                    <a:pt x="164579" y="15735"/>
                    <a:pt x="174790" y="25007"/>
                    <a:pt x="182550" y="37236"/>
                  </a:cubicBezTo>
                  <a:cubicBezTo>
                    <a:pt x="190284" y="49454"/>
                    <a:pt x="195796" y="64503"/>
                    <a:pt x="199060" y="82372"/>
                  </a:cubicBezTo>
                  <a:cubicBezTo>
                    <a:pt x="202324" y="100241"/>
                    <a:pt x="203962" y="120764"/>
                    <a:pt x="203962" y="143904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84" name="Shape 85">
              <a:extLst>
                <a:ext uri="{FF2B5EF4-FFF2-40B4-BE49-F238E27FC236}">
                  <a16:creationId xmlns:a16="http://schemas.microsoft.com/office/drawing/2014/main" id="{2C6563D9-F765-9FA0-73F7-966481D36814}"/>
                </a:ext>
              </a:extLst>
            </p:cNvPr>
            <p:cNvSpPr/>
            <p:nvPr/>
          </p:nvSpPr>
          <p:spPr>
            <a:xfrm>
              <a:off x="4918219" y="2847141"/>
              <a:ext cx="48984" cy="50584"/>
            </a:xfrm>
            <a:custGeom>
              <a:avLst/>
              <a:gdLst/>
              <a:ahLst/>
              <a:cxnLst/>
              <a:rect l="0" t="0" r="0" b="0"/>
              <a:pathLst>
                <a:path w="48984" h="50584">
                  <a:moveTo>
                    <a:pt x="24841" y="0"/>
                  </a:moveTo>
                  <a:cubicBezTo>
                    <a:pt x="33947" y="0"/>
                    <a:pt x="40259" y="1663"/>
                    <a:pt x="43752" y="4991"/>
                  </a:cubicBezTo>
                  <a:cubicBezTo>
                    <a:pt x="47244" y="8318"/>
                    <a:pt x="48984" y="14986"/>
                    <a:pt x="48984" y="24955"/>
                  </a:cubicBezTo>
                  <a:cubicBezTo>
                    <a:pt x="48984" y="35242"/>
                    <a:pt x="47193" y="42075"/>
                    <a:pt x="43637" y="45466"/>
                  </a:cubicBezTo>
                  <a:cubicBezTo>
                    <a:pt x="40068" y="48869"/>
                    <a:pt x="33566" y="50584"/>
                    <a:pt x="24156" y="50584"/>
                  </a:cubicBezTo>
                  <a:cubicBezTo>
                    <a:pt x="15037" y="50584"/>
                    <a:pt x="8725" y="48907"/>
                    <a:pt x="5232" y="45580"/>
                  </a:cubicBezTo>
                  <a:cubicBezTo>
                    <a:pt x="1740" y="42253"/>
                    <a:pt x="0" y="35598"/>
                    <a:pt x="0" y="25616"/>
                  </a:cubicBezTo>
                  <a:cubicBezTo>
                    <a:pt x="0" y="15342"/>
                    <a:pt x="1778" y="8509"/>
                    <a:pt x="5347" y="5106"/>
                  </a:cubicBezTo>
                  <a:cubicBezTo>
                    <a:pt x="8915" y="1702"/>
                    <a:pt x="15405" y="0"/>
                    <a:pt x="24841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85" name="Shape 86">
              <a:extLst>
                <a:ext uri="{FF2B5EF4-FFF2-40B4-BE49-F238E27FC236}">
                  <a16:creationId xmlns:a16="http://schemas.microsoft.com/office/drawing/2014/main" id="{7EF9A500-A448-A4A9-5544-37A228D05D19}"/>
                </a:ext>
              </a:extLst>
            </p:cNvPr>
            <p:cNvSpPr/>
            <p:nvPr/>
          </p:nvSpPr>
          <p:spPr>
            <a:xfrm>
              <a:off x="4918219" y="2847141"/>
              <a:ext cx="48984" cy="50584"/>
            </a:xfrm>
            <a:custGeom>
              <a:avLst/>
              <a:gdLst/>
              <a:ahLst/>
              <a:cxnLst/>
              <a:rect l="0" t="0" r="0" b="0"/>
              <a:pathLst>
                <a:path w="48984" h="50584">
                  <a:moveTo>
                    <a:pt x="48984" y="24955"/>
                  </a:moveTo>
                  <a:cubicBezTo>
                    <a:pt x="48984" y="35242"/>
                    <a:pt x="47193" y="42075"/>
                    <a:pt x="43637" y="45466"/>
                  </a:cubicBezTo>
                  <a:cubicBezTo>
                    <a:pt x="40068" y="48869"/>
                    <a:pt x="33566" y="50584"/>
                    <a:pt x="24156" y="50584"/>
                  </a:cubicBezTo>
                  <a:cubicBezTo>
                    <a:pt x="15037" y="50584"/>
                    <a:pt x="8725" y="48907"/>
                    <a:pt x="5232" y="45580"/>
                  </a:cubicBezTo>
                  <a:cubicBezTo>
                    <a:pt x="1740" y="42253"/>
                    <a:pt x="0" y="35598"/>
                    <a:pt x="0" y="25616"/>
                  </a:cubicBezTo>
                  <a:cubicBezTo>
                    <a:pt x="0" y="15342"/>
                    <a:pt x="1778" y="8509"/>
                    <a:pt x="5347" y="5106"/>
                  </a:cubicBezTo>
                  <a:cubicBezTo>
                    <a:pt x="8915" y="1702"/>
                    <a:pt x="15405" y="0"/>
                    <a:pt x="24841" y="0"/>
                  </a:cubicBezTo>
                  <a:cubicBezTo>
                    <a:pt x="33947" y="0"/>
                    <a:pt x="40259" y="1663"/>
                    <a:pt x="43752" y="4991"/>
                  </a:cubicBezTo>
                  <a:cubicBezTo>
                    <a:pt x="47244" y="8318"/>
                    <a:pt x="48984" y="14986"/>
                    <a:pt x="48984" y="24955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86" name="Shape 87">
              <a:extLst>
                <a:ext uri="{FF2B5EF4-FFF2-40B4-BE49-F238E27FC236}">
                  <a16:creationId xmlns:a16="http://schemas.microsoft.com/office/drawing/2014/main" id="{5764A57E-7836-8A34-3E37-BD9D54B3966A}"/>
                </a:ext>
              </a:extLst>
            </p:cNvPr>
            <p:cNvSpPr/>
            <p:nvPr/>
          </p:nvSpPr>
          <p:spPr>
            <a:xfrm>
              <a:off x="5026001" y="2614819"/>
              <a:ext cx="96863" cy="285060"/>
            </a:xfrm>
            <a:custGeom>
              <a:avLst/>
              <a:gdLst/>
              <a:ahLst/>
              <a:cxnLst/>
              <a:rect l="0" t="0" r="0" b="0"/>
              <a:pathLst>
                <a:path w="96863" h="285060">
                  <a:moveTo>
                    <a:pt x="96863" y="0"/>
                  </a:moveTo>
                  <a:lnTo>
                    <a:pt x="96863" y="31174"/>
                  </a:lnTo>
                  <a:lnTo>
                    <a:pt x="83642" y="34158"/>
                  </a:lnTo>
                  <a:cubicBezTo>
                    <a:pt x="73457" y="39670"/>
                    <a:pt x="65138" y="47049"/>
                    <a:pt x="58687" y="56307"/>
                  </a:cubicBezTo>
                  <a:cubicBezTo>
                    <a:pt x="52222" y="65566"/>
                    <a:pt x="47435" y="76310"/>
                    <a:pt x="44323" y="88527"/>
                  </a:cubicBezTo>
                  <a:cubicBezTo>
                    <a:pt x="41212" y="100757"/>
                    <a:pt x="39434" y="113533"/>
                    <a:pt x="38964" y="126843"/>
                  </a:cubicBezTo>
                  <a:cubicBezTo>
                    <a:pt x="42926" y="124671"/>
                    <a:pt x="47371" y="122500"/>
                    <a:pt x="52299" y="120328"/>
                  </a:cubicBezTo>
                  <a:cubicBezTo>
                    <a:pt x="57239" y="118156"/>
                    <a:pt x="62636" y="116213"/>
                    <a:pt x="68491" y="114473"/>
                  </a:cubicBezTo>
                  <a:cubicBezTo>
                    <a:pt x="74333" y="112746"/>
                    <a:pt x="80531" y="111324"/>
                    <a:pt x="87071" y="110232"/>
                  </a:cubicBezTo>
                  <a:lnTo>
                    <a:pt x="96863" y="109472"/>
                  </a:lnTo>
                  <a:lnTo>
                    <a:pt x="96863" y="138476"/>
                  </a:lnTo>
                  <a:lnTo>
                    <a:pt x="84100" y="139543"/>
                  </a:lnTo>
                  <a:cubicBezTo>
                    <a:pt x="78474" y="140483"/>
                    <a:pt x="73051" y="141791"/>
                    <a:pt x="67806" y="143455"/>
                  </a:cubicBezTo>
                  <a:cubicBezTo>
                    <a:pt x="62561" y="145106"/>
                    <a:pt x="57544" y="147074"/>
                    <a:pt x="52756" y="149297"/>
                  </a:cubicBezTo>
                  <a:cubicBezTo>
                    <a:pt x="47968" y="151545"/>
                    <a:pt x="43612" y="153970"/>
                    <a:pt x="39662" y="156574"/>
                  </a:cubicBezTo>
                  <a:cubicBezTo>
                    <a:pt x="39662" y="175243"/>
                    <a:pt x="40920" y="190877"/>
                    <a:pt x="43421" y="203450"/>
                  </a:cubicBezTo>
                  <a:cubicBezTo>
                    <a:pt x="45923" y="216048"/>
                    <a:pt x="49568" y="226132"/>
                    <a:pt x="54356" y="233739"/>
                  </a:cubicBezTo>
                  <a:cubicBezTo>
                    <a:pt x="59144" y="241334"/>
                    <a:pt x="65100" y="246757"/>
                    <a:pt x="72251" y="250008"/>
                  </a:cubicBezTo>
                  <a:lnTo>
                    <a:pt x="96863" y="254810"/>
                  </a:lnTo>
                  <a:lnTo>
                    <a:pt x="96863" y="284493"/>
                  </a:lnTo>
                  <a:lnTo>
                    <a:pt x="93663" y="285060"/>
                  </a:lnTo>
                  <a:cubicBezTo>
                    <a:pt x="81356" y="285060"/>
                    <a:pt x="70498" y="283625"/>
                    <a:pt x="61087" y="280716"/>
                  </a:cubicBezTo>
                  <a:cubicBezTo>
                    <a:pt x="51664" y="277833"/>
                    <a:pt x="43459" y="273706"/>
                    <a:pt x="36462" y="268359"/>
                  </a:cubicBezTo>
                  <a:cubicBezTo>
                    <a:pt x="29477" y="263013"/>
                    <a:pt x="23660" y="256408"/>
                    <a:pt x="19038" y="248598"/>
                  </a:cubicBezTo>
                  <a:cubicBezTo>
                    <a:pt x="14402" y="240788"/>
                    <a:pt x="10681" y="231885"/>
                    <a:pt x="7862" y="221903"/>
                  </a:cubicBezTo>
                  <a:cubicBezTo>
                    <a:pt x="5055" y="211920"/>
                    <a:pt x="3035" y="200999"/>
                    <a:pt x="1829" y="189137"/>
                  </a:cubicBezTo>
                  <a:cubicBezTo>
                    <a:pt x="610" y="177275"/>
                    <a:pt x="0" y="164537"/>
                    <a:pt x="0" y="150935"/>
                  </a:cubicBezTo>
                  <a:cubicBezTo>
                    <a:pt x="0" y="138921"/>
                    <a:pt x="686" y="126767"/>
                    <a:pt x="2058" y="114473"/>
                  </a:cubicBezTo>
                  <a:cubicBezTo>
                    <a:pt x="3429" y="102180"/>
                    <a:pt x="5855" y="90305"/>
                    <a:pt x="9347" y="78888"/>
                  </a:cubicBezTo>
                  <a:cubicBezTo>
                    <a:pt x="12840" y="67445"/>
                    <a:pt x="17590" y="56701"/>
                    <a:pt x="23597" y="46643"/>
                  </a:cubicBezTo>
                  <a:cubicBezTo>
                    <a:pt x="29591" y="36584"/>
                    <a:pt x="37109" y="27834"/>
                    <a:pt x="46152" y="20379"/>
                  </a:cubicBezTo>
                  <a:cubicBezTo>
                    <a:pt x="55194" y="12937"/>
                    <a:pt x="66015" y="7031"/>
                    <a:pt x="78639" y="2701"/>
                  </a:cubicBezTo>
                  <a:lnTo>
                    <a:pt x="96863" y="0"/>
                  </a:ln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87" name="Shape 88">
              <a:extLst>
                <a:ext uri="{FF2B5EF4-FFF2-40B4-BE49-F238E27FC236}">
                  <a16:creationId xmlns:a16="http://schemas.microsoft.com/office/drawing/2014/main" id="{6A2ECEFB-F48C-7427-9337-9CEBB9B12902}"/>
                </a:ext>
              </a:extLst>
            </p:cNvPr>
            <p:cNvSpPr/>
            <p:nvPr/>
          </p:nvSpPr>
          <p:spPr>
            <a:xfrm>
              <a:off x="5122864" y="2723425"/>
              <a:ext cx="96850" cy="175887"/>
            </a:xfrm>
            <a:custGeom>
              <a:avLst/>
              <a:gdLst/>
              <a:ahLst/>
              <a:cxnLst/>
              <a:rect l="0" t="0" r="0" b="0"/>
              <a:pathLst>
                <a:path w="96850" h="175887">
                  <a:moveTo>
                    <a:pt x="11163" y="0"/>
                  </a:moveTo>
                  <a:cubicBezTo>
                    <a:pt x="27115" y="0"/>
                    <a:pt x="40551" y="2058"/>
                    <a:pt x="51498" y="6198"/>
                  </a:cubicBezTo>
                  <a:cubicBezTo>
                    <a:pt x="62433" y="10313"/>
                    <a:pt x="71285" y="16028"/>
                    <a:pt x="78054" y="23330"/>
                  </a:cubicBezTo>
                  <a:cubicBezTo>
                    <a:pt x="84811" y="30645"/>
                    <a:pt x="89636" y="39256"/>
                    <a:pt x="92520" y="49162"/>
                  </a:cubicBezTo>
                  <a:cubicBezTo>
                    <a:pt x="95415" y="59081"/>
                    <a:pt x="96850" y="69812"/>
                    <a:pt x="96850" y="81407"/>
                  </a:cubicBezTo>
                  <a:cubicBezTo>
                    <a:pt x="96850" y="93688"/>
                    <a:pt x="94882" y="105601"/>
                    <a:pt x="90919" y="117094"/>
                  </a:cubicBezTo>
                  <a:cubicBezTo>
                    <a:pt x="86982" y="128600"/>
                    <a:pt x="80899" y="138735"/>
                    <a:pt x="72695" y="147485"/>
                  </a:cubicBezTo>
                  <a:cubicBezTo>
                    <a:pt x="64491" y="156235"/>
                    <a:pt x="54089" y="163259"/>
                    <a:pt x="41478" y="168542"/>
                  </a:cubicBezTo>
                  <a:lnTo>
                    <a:pt x="0" y="175887"/>
                  </a:lnTo>
                  <a:lnTo>
                    <a:pt x="0" y="146205"/>
                  </a:lnTo>
                  <a:lnTo>
                    <a:pt x="445" y="146291"/>
                  </a:lnTo>
                  <a:cubicBezTo>
                    <a:pt x="10173" y="146291"/>
                    <a:pt x="18605" y="144552"/>
                    <a:pt x="25743" y="141084"/>
                  </a:cubicBezTo>
                  <a:cubicBezTo>
                    <a:pt x="32893" y="137605"/>
                    <a:pt x="38824" y="132944"/>
                    <a:pt x="43523" y="127076"/>
                  </a:cubicBezTo>
                  <a:cubicBezTo>
                    <a:pt x="48235" y="121222"/>
                    <a:pt x="51689" y="114643"/>
                    <a:pt x="53886" y="107341"/>
                  </a:cubicBezTo>
                  <a:cubicBezTo>
                    <a:pt x="56096" y="100025"/>
                    <a:pt x="57201" y="92545"/>
                    <a:pt x="57201" y="84874"/>
                  </a:cubicBezTo>
                  <a:cubicBezTo>
                    <a:pt x="57201" y="76479"/>
                    <a:pt x="56324" y="68847"/>
                    <a:pt x="54585" y="61964"/>
                  </a:cubicBezTo>
                  <a:cubicBezTo>
                    <a:pt x="52832" y="55093"/>
                    <a:pt x="49911" y="49276"/>
                    <a:pt x="45809" y="44488"/>
                  </a:cubicBezTo>
                  <a:cubicBezTo>
                    <a:pt x="41694" y="39726"/>
                    <a:pt x="36233" y="36030"/>
                    <a:pt x="29401" y="33427"/>
                  </a:cubicBezTo>
                  <a:cubicBezTo>
                    <a:pt x="22555" y="30823"/>
                    <a:pt x="14122" y="29528"/>
                    <a:pt x="4089" y="29528"/>
                  </a:cubicBezTo>
                  <a:lnTo>
                    <a:pt x="0" y="29870"/>
                  </a:lnTo>
                  <a:lnTo>
                    <a:pt x="0" y="866"/>
                  </a:lnTo>
                  <a:lnTo>
                    <a:pt x="11163" y="0"/>
                  </a:ln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88" name="Shape 89">
              <a:extLst>
                <a:ext uri="{FF2B5EF4-FFF2-40B4-BE49-F238E27FC236}">
                  <a16:creationId xmlns:a16="http://schemas.microsoft.com/office/drawing/2014/main" id="{BC045C4D-FBA9-768B-1D08-1AD7B48681C1}"/>
                </a:ext>
              </a:extLst>
            </p:cNvPr>
            <p:cNvSpPr/>
            <p:nvPr/>
          </p:nvSpPr>
          <p:spPr>
            <a:xfrm>
              <a:off x="5122864" y="2611005"/>
              <a:ext cx="82271" cy="39497"/>
            </a:xfrm>
            <a:custGeom>
              <a:avLst/>
              <a:gdLst/>
              <a:ahLst/>
              <a:cxnLst/>
              <a:rect l="0" t="0" r="0" b="0"/>
              <a:pathLst>
                <a:path w="82271" h="39497">
                  <a:moveTo>
                    <a:pt x="25743" y="0"/>
                  </a:moveTo>
                  <a:cubicBezTo>
                    <a:pt x="31369" y="0"/>
                    <a:pt x="37071" y="317"/>
                    <a:pt x="42837" y="978"/>
                  </a:cubicBezTo>
                  <a:cubicBezTo>
                    <a:pt x="48616" y="1625"/>
                    <a:pt x="53924" y="2489"/>
                    <a:pt x="58788" y="3582"/>
                  </a:cubicBezTo>
                  <a:cubicBezTo>
                    <a:pt x="63652" y="4661"/>
                    <a:pt x="67754" y="5855"/>
                    <a:pt x="71107" y="7163"/>
                  </a:cubicBezTo>
                  <a:cubicBezTo>
                    <a:pt x="74435" y="8458"/>
                    <a:pt x="76645" y="9512"/>
                    <a:pt x="77711" y="10300"/>
                  </a:cubicBezTo>
                  <a:cubicBezTo>
                    <a:pt x="78765" y="11113"/>
                    <a:pt x="79565" y="11976"/>
                    <a:pt x="80111" y="12903"/>
                  </a:cubicBezTo>
                  <a:cubicBezTo>
                    <a:pt x="80632" y="13856"/>
                    <a:pt x="81051" y="14872"/>
                    <a:pt x="81356" y="15951"/>
                  </a:cubicBezTo>
                  <a:cubicBezTo>
                    <a:pt x="81661" y="17044"/>
                    <a:pt x="81877" y="18262"/>
                    <a:pt x="82042" y="19647"/>
                  </a:cubicBezTo>
                  <a:cubicBezTo>
                    <a:pt x="82194" y="21018"/>
                    <a:pt x="82271" y="22720"/>
                    <a:pt x="82271" y="24740"/>
                  </a:cubicBezTo>
                  <a:cubicBezTo>
                    <a:pt x="82271" y="27343"/>
                    <a:pt x="82233" y="29591"/>
                    <a:pt x="82156" y="31471"/>
                  </a:cubicBezTo>
                  <a:cubicBezTo>
                    <a:pt x="82080" y="33350"/>
                    <a:pt x="81775" y="34874"/>
                    <a:pt x="81242" y="36030"/>
                  </a:cubicBezTo>
                  <a:cubicBezTo>
                    <a:pt x="80709" y="37199"/>
                    <a:pt x="80023" y="38062"/>
                    <a:pt x="79184" y="38633"/>
                  </a:cubicBezTo>
                  <a:cubicBezTo>
                    <a:pt x="78359" y="39218"/>
                    <a:pt x="77254" y="39497"/>
                    <a:pt x="75895" y="39497"/>
                  </a:cubicBezTo>
                  <a:cubicBezTo>
                    <a:pt x="74219" y="39497"/>
                    <a:pt x="71933" y="38989"/>
                    <a:pt x="69050" y="37973"/>
                  </a:cubicBezTo>
                  <a:cubicBezTo>
                    <a:pt x="66167" y="36970"/>
                    <a:pt x="62674" y="35852"/>
                    <a:pt x="58560" y="34608"/>
                  </a:cubicBezTo>
                  <a:cubicBezTo>
                    <a:pt x="54458" y="33388"/>
                    <a:pt x="49492" y="32271"/>
                    <a:pt x="43650" y="31255"/>
                  </a:cubicBezTo>
                  <a:cubicBezTo>
                    <a:pt x="37795" y="30252"/>
                    <a:pt x="31001" y="29744"/>
                    <a:pt x="23241" y="29744"/>
                  </a:cubicBezTo>
                  <a:lnTo>
                    <a:pt x="0" y="34989"/>
                  </a:lnTo>
                  <a:lnTo>
                    <a:pt x="0" y="3814"/>
                  </a:lnTo>
                  <a:lnTo>
                    <a:pt x="25743" y="0"/>
                  </a:ln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89" name="Shape 90">
              <a:extLst>
                <a:ext uri="{FF2B5EF4-FFF2-40B4-BE49-F238E27FC236}">
                  <a16:creationId xmlns:a16="http://schemas.microsoft.com/office/drawing/2014/main" id="{3134BA9C-3D1B-35CF-873C-FFEB0CA219AA}"/>
                </a:ext>
              </a:extLst>
            </p:cNvPr>
            <p:cNvSpPr/>
            <p:nvPr/>
          </p:nvSpPr>
          <p:spPr>
            <a:xfrm>
              <a:off x="5065663" y="2752952"/>
              <a:ext cx="114402" cy="116764"/>
            </a:xfrm>
            <a:custGeom>
              <a:avLst/>
              <a:gdLst/>
              <a:ahLst/>
              <a:cxnLst/>
              <a:rect l="0" t="0" r="0" b="0"/>
              <a:pathLst>
                <a:path w="114402" h="116764">
                  <a:moveTo>
                    <a:pt x="114402" y="55347"/>
                  </a:moveTo>
                  <a:cubicBezTo>
                    <a:pt x="114402" y="46952"/>
                    <a:pt x="113525" y="39319"/>
                    <a:pt x="111785" y="32436"/>
                  </a:cubicBezTo>
                  <a:cubicBezTo>
                    <a:pt x="110033" y="25565"/>
                    <a:pt x="107112" y="19748"/>
                    <a:pt x="103010" y="14961"/>
                  </a:cubicBezTo>
                  <a:cubicBezTo>
                    <a:pt x="98895" y="10198"/>
                    <a:pt x="93434" y="6502"/>
                    <a:pt x="86601" y="3899"/>
                  </a:cubicBezTo>
                  <a:cubicBezTo>
                    <a:pt x="79756" y="1295"/>
                    <a:pt x="71323" y="0"/>
                    <a:pt x="61290" y="0"/>
                  </a:cubicBezTo>
                  <a:cubicBezTo>
                    <a:pt x="55677" y="0"/>
                    <a:pt x="50063" y="470"/>
                    <a:pt x="44437" y="1410"/>
                  </a:cubicBezTo>
                  <a:cubicBezTo>
                    <a:pt x="38811" y="2349"/>
                    <a:pt x="33388" y="3658"/>
                    <a:pt x="28143" y="5321"/>
                  </a:cubicBezTo>
                  <a:cubicBezTo>
                    <a:pt x="22898" y="6972"/>
                    <a:pt x="17881" y="8941"/>
                    <a:pt x="13094" y="11163"/>
                  </a:cubicBezTo>
                  <a:cubicBezTo>
                    <a:pt x="8306" y="13411"/>
                    <a:pt x="3950" y="15837"/>
                    <a:pt x="0" y="18440"/>
                  </a:cubicBezTo>
                  <a:cubicBezTo>
                    <a:pt x="0" y="37109"/>
                    <a:pt x="1257" y="52743"/>
                    <a:pt x="3759" y="65316"/>
                  </a:cubicBezTo>
                  <a:cubicBezTo>
                    <a:pt x="6261" y="77915"/>
                    <a:pt x="9906" y="87999"/>
                    <a:pt x="14694" y="95606"/>
                  </a:cubicBezTo>
                  <a:cubicBezTo>
                    <a:pt x="19482" y="103200"/>
                    <a:pt x="25438" y="108623"/>
                    <a:pt x="32588" y="111874"/>
                  </a:cubicBezTo>
                  <a:cubicBezTo>
                    <a:pt x="39725" y="115138"/>
                    <a:pt x="48082" y="116764"/>
                    <a:pt x="57645" y="116764"/>
                  </a:cubicBezTo>
                  <a:cubicBezTo>
                    <a:pt x="67373" y="116764"/>
                    <a:pt x="75806" y="115024"/>
                    <a:pt x="82944" y="111557"/>
                  </a:cubicBezTo>
                  <a:cubicBezTo>
                    <a:pt x="90094" y="108077"/>
                    <a:pt x="96025" y="103416"/>
                    <a:pt x="100724" y="97549"/>
                  </a:cubicBezTo>
                  <a:cubicBezTo>
                    <a:pt x="105435" y="91694"/>
                    <a:pt x="108890" y="85115"/>
                    <a:pt x="111087" y="77813"/>
                  </a:cubicBezTo>
                  <a:cubicBezTo>
                    <a:pt x="113297" y="70498"/>
                    <a:pt x="114402" y="63017"/>
                    <a:pt x="114402" y="55347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90" name="Shape 91">
              <a:extLst>
                <a:ext uri="{FF2B5EF4-FFF2-40B4-BE49-F238E27FC236}">
                  <a16:creationId xmlns:a16="http://schemas.microsoft.com/office/drawing/2014/main" id="{585BD111-C665-E2E7-5743-35DA413BC29A}"/>
                </a:ext>
              </a:extLst>
            </p:cNvPr>
            <p:cNvSpPr/>
            <p:nvPr/>
          </p:nvSpPr>
          <p:spPr>
            <a:xfrm>
              <a:off x="5026001" y="2611005"/>
              <a:ext cx="193713" cy="288874"/>
            </a:xfrm>
            <a:custGeom>
              <a:avLst/>
              <a:gdLst/>
              <a:ahLst/>
              <a:cxnLst/>
              <a:rect l="0" t="0" r="0" b="0"/>
              <a:pathLst>
                <a:path w="193713" h="288874">
                  <a:moveTo>
                    <a:pt x="193713" y="193827"/>
                  </a:moveTo>
                  <a:cubicBezTo>
                    <a:pt x="193713" y="206108"/>
                    <a:pt x="191745" y="218021"/>
                    <a:pt x="187782" y="229514"/>
                  </a:cubicBezTo>
                  <a:cubicBezTo>
                    <a:pt x="183845" y="241021"/>
                    <a:pt x="177762" y="251155"/>
                    <a:pt x="169558" y="259905"/>
                  </a:cubicBezTo>
                  <a:cubicBezTo>
                    <a:pt x="161354" y="268656"/>
                    <a:pt x="150952" y="275679"/>
                    <a:pt x="138341" y="280962"/>
                  </a:cubicBezTo>
                  <a:cubicBezTo>
                    <a:pt x="125730" y="286233"/>
                    <a:pt x="110846" y="288874"/>
                    <a:pt x="93663" y="288874"/>
                  </a:cubicBezTo>
                  <a:cubicBezTo>
                    <a:pt x="81356" y="288874"/>
                    <a:pt x="70498" y="287439"/>
                    <a:pt x="61087" y="284531"/>
                  </a:cubicBezTo>
                  <a:cubicBezTo>
                    <a:pt x="51664" y="281648"/>
                    <a:pt x="43459" y="277520"/>
                    <a:pt x="36462" y="272174"/>
                  </a:cubicBezTo>
                  <a:cubicBezTo>
                    <a:pt x="29477" y="266827"/>
                    <a:pt x="23660" y="260223"/>
                    <a:pt x="19038" y="252413"/>
                  </a:cubicBezTo>
                  <a:cubicBezTo>
                    <a:pt x="14402" y="244602"/>
                    <a:pt x="10681" y="235699"/>
                    <a:pt x="7862" y="225717"/>
                  </a:cubicBezTo>
                  <a:cubicBezTo>
                    <a:pt x="5055" y="215735"/>
                    <a:pt x="3035" y="204813"/>
                    <a:pt x="1829" y="192951"/>
                  </a:cubicBezTo>
                  <a:cubicBezTo>
                    <a:pt x="610" y="181089"/>
                    <a:pt x="0" y="168351"/>
                    <a:pt x="0" y="154749"/>
                  </a:cubicBezTo>
                  <a:cubicBezTo>
                    <a:pt x="0" y="142735"/>
                    <a:pt x="686" y="130582"/>
                    <a:pt x="2058" y="118288"/>
                  </a:cubicBezTo>
                  <a:cubicBezTo>
                    <a:pt x="3429" y="105994"/>
                    <a:pt x="5855" y="94120"/>
                    <a:pt x="9347" y="82702"/>
                  </a:cubicBezTo>
                  <a:cubicBezTo>
                    <a:pt x="12840" y="71260"/>
                    <a:pt x="17590" y="60516"/>
                    <a:pt x="23597" y="50457"/>
                  </a:cubicBezTo>
                  <a:cubicBezTo>
                    <a:pt x="29591" y="40399"/>
                    <a:pt x="37109" y="31648"/>
                    <a:pt x="46152" y="24193"/>
                  </a:cubicBezTo>
                  <a:cubicBezTo>
                    <a:pt x="55194" y="16751"/>
                    <a:pt x="66015" y="10846"/>
                    <a:pt x="78639" y="6515"/>
                  </a:cubicBezTo>
                  <a:cubicBezTo>
                    <a:pt x="91237" y="2172"/>
                    <a:pt x="105893" y="0"/>
                    <a:pt x="122606" y="0"/>
                  </a:cubicBezTo>
                  <a:cubicBezTo>
                    <a:pt x="128232" y="0"/>
                    <a:pt x="133934" y="317"/>
                    <a:pt x="139700" y="978"/>
                  </a:cubicBezTo>
                  <a:cubicBezTo>
                    <a:pt x="145479" y="1625"/>
                    <a:pt x="150787" y="2489"/>
                    <a:pt x="155651" y="3582"/>
                  </a:cubicBezTo>
                  <a:cubicBezTo>
                    <a:pt x="160515" y="4661"/>
                    <a:pt x="164617" y="5855"/>
                    <a:pt x="167970" y="7163"/>
                  </a:cubicBezTo>
                  <a:cubicBezTo>
                    <a:pt x="171298" y="8458"/>
                    <a:pt x="173508" y="9512"/>
                    <a:pt x="174574" y="10300"/>
                  </a:cubicBezTo>
                  <a:cubicBezTo>
                    <a:pt x="175628" y="11113"/>
                    <a:pt x="176428" y="11976"/>
                    <a:pt x="176974" y="12903"/>
                  </a:cubicBezTo>
                  <a:cubicBezTo>
                    <a:pt x="177495" y="13856"/>
                    <a:pt x="177914" y="14872"/>
                    <a:pt x="178219" y="15951"/>
                  </a:cubicBezTo>
                  <a:cubicBezTo>
                    <a:pt x="178524" y="17044"/>
                    <a:pt x="178740" y="18262"/>
                    <a:pt x="178905" y="19647"/>
                  </a:cubicBezTo>
                  <a:cubicBezTo>
                    <a:pt x="179057" y="21018"/>
                    <a:pt x="179134" y="22720"/>
                    <a:pt x="179134" y="24740"/>
                  </a:cubicBezTo>
                  <a:cubicBezTo>
                    <a:pt x="179134" y="27343"/>
                    <a:pt x="179096" y="29591"/>
                    <a:pt x="179019" y="31471"/>
                  </a:cubicBezTo>
                  <a:cubicBezTo>
                    <a:pt x="178943" y="33350"/>
                    <a:pt x="178638" y="34874"/>
                    <a:pt x="178105" y="36030"/>
                  </a:cubicBezTo>
                  <a:cubicBezTo>
                    <a:pt x="177572" y="37199"/>
                    <a:pt x="176886" y="38062"/>
                    <a:pt x="176047" y="38633"/>
                  </a:cubicBezTo>
                  <a:cubicBezTo>
                    <a:pt x="175222" y="39218"/>
                    <a:pt x="174117" y="39497"/>
                    <a:pt x="172758" y="39497"/>
                  </a:cubicBezTo>
                  <a:cubicBezTo>
                    <a:pt x="171082" y="39497"/>
                    <a:pt x="168796" y="38989"/>
                    <a:pt x="165913" y="37973"/>
                  </a:cubicBezTo>
                  <a:cubicBezTo>
                    <a:pt x="163030" y="36970"/>
                    <a:pt x="159538" y="35852"/>
                    <a:pt x="155423" y="34608"/>
                  </a:cubicBezTo>
                  <a:cubicBezTo>
                    <a:pt x="151321" y="33388"/>
                    <a:pt x="146355" y="32271"/>
                    <a:pt x="140513" y="31255"/>
                  </a:cubicBezTo>
                  <a:cubicBezTo>
                    <a:pt x="134658" y="30252"/>
                    <a:pt x="127864" y="29744"/>
                    <a:pt x="120104" y="29744"/>
                  </a:cubicBezTo>
                  <a:cubicBezTo>
                    <a:pt x="105982" y="29744"/>
                    <a:pt x="93828" y="32474"/>
                    <a:pt x="83642" y="37973"/>
                  </a:cubicBezTo>
                  <a:cubicBezTo>
                    <a:pt x="73457" y="43485"/>
                    <a:pt x="65138" y="50864"/>
                    <a:pt x="58687" y="60122"/>
                  </a:cubicBezTo>
                  <a:cubicBezTo>
                    <a:pt x="52222" y="69380"/>
                    <a:pt x="47435" y="80124"/>
                    <a:pt x="44323" y="92342"/>
                  </a:cubicBezTo>
                  <a:cubicBezTo>
                    <a:pt x="41212" y="104572"/>
                    <a:pt x="39434" y="117348"/>
                    <a:pt x="38964" y="130658"/>
                  </a:cubicBezTo>
                  <a:cubicBezTo>
                    <a:pt x="42926" y="128486"/>
                    <a:pt x="47371" y="126314"/>
                    <a:pt x="52299" y="124142"/>
                  </a:cubicBezTo>
                  <a:cubicBezTo>
                    <a:pt x="57239" y="121971"/>
                    <a:pt x="62636" y="120028"/>
                    <a:pt x="68491" y="118288"/>
                  </a:cubicBezTo>
                  <a:cubicBezTo>
                    <a:pt x="74333" y="116561"/>
                    <a:pt x="80531" y="115138"/>
                    <a:pt x="87071" y="114046"/>
                  </a:cubicBezTo>
                  <a:cubicBezTo>
                    <a:pt x="93587" y="112966"/>
                    <a:pt x="100584" y="112420"/>
                    <a:pt x="108026" y="112420"/>
                  </a:cubicBezTo>
                  <a:cubicBezTo>
                    <a:pt x="123978" y="112420"/>
                    <a:pt x="137414" y="114478"/>
                    <a:pt x="148361" y="118618"/>
                  </a:cubicBezTo>
                  <a:cubicBezTo>
                    <a:pt x="159296" y="122733"/>
                    <a:pt x="168148" y="128448"/>
                    <a:pt x="174917" y="135750"/>
                  </a:cubicBezTo>
                  <a:cubicBezTo>
                    <a:pt x="181674" y="143066"/>
                    <a:pt x="186499" y="151676"/>
                    <a:pt x="189383" y="161582"/>
                  </a:cubicBezTo>
                  <a:cubicBezTo>
                    <a:pt x="192278" y="171501"/>
                    <a:pt x="193713" y="182232"/>
                    <a:pt x="193713" y="193827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347937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63DDBD5-EB22-FDBD-5B6F-BA368F897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3" y="670559"/>
            <a:ext cx="4683321" cy="2148841"/>
          </a:xfrm>
        </p:spPr>
        <p:txBody>
          <a:bodyPr anchor="t">
            <a:normAutofit/>
          </a:bodyPr>
          <a:lstStyle/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GLI SPAZI</a:t>
            </a:r>
          </a:p>
        </p:txBody>
      </p:sp>
      <p:pic>
        <p:nvPicPr>
          <p:cNvPr id="5" name="Immagine 4" descr="Immagine che contiene vestiti, calzature, aria aperta, persona&#10;&#10;Descrizione generata automaticamente">
            <a:extLst>
              <a:ext uri="{FF2B5EF4-FFF2-40B4-BE49-F238E27FC236}">
                <a16:creationId xmlns:a16="http://schemas.microsoft.com/office/drawing/2014/main" id="{79A9892E-8EC2-21B0-E4B7-2CC2C1C65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" b="-2"/>
          <a:stretch/>
        </p:blipFill>
        <p:spPr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5D3D9C-45A3-4E06-9CF6-19FCC0221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004" y="670559"/>
            <a:ext cx="4555782" cy="544507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Nido “La Madonnina” è un luogo accogliente e curato pensato per accompagnare i più piccoli nei loro primi passi e guidarli alla scoperta di sé, dell’altro e del mondo circostante, liberamente ed in sicurezza.</a:t>
            </a:r>
          </a:p>
          <a:p>
            <a:pPr marL="0" indent="0">
              <a:buNone/>
            </a:pPr>
            <a:b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struttura che ospita il Nido è ampia e luminosa, divisa in due sezioni omogenee per età dotate di spazi per le attività, la nanna, la cura dell'igiene, un salone per le attività motorie ed il dormitorio. </a:t>
            </a:r>
          </a:p>
          <a:p>
            <a:pPr marL="0" indent="0">
              <a:buNone/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Inoltre è dotata di due spazi esterni pensati ad hoc per l’outdoor 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uno posizionato nella zona antistante la sezione dei piccoli, ed un giardino ampio e strutturato sito all’interno della struttura.</a:t>
            </a:r>
          </a:p>
        </p:txBody>
      </p:sp>
    </p:spTree>
    <p:extLst>
      <p:ext uri="{BB962C8B-B14F-4D97-AF65-F5344CB8AC3E}">
        <p14:creationId xmlns:p14="http://schemas.microsoft.com/office/powerpoint/2010/main" val="1327124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5" name="Immagine 4" descr="Immagine che contiene Arte bambini, bambino, vestiti, terreno&#10;&#10;Descrizione generata automaticamente">
            <a:extLst>
              <a:ext uri="{FF2B5EF4-FFF2-40B4-BE49-F238E27FC236}">
                <a16:creationId xmlns:a16="http://schemas.microsoft.com/office/drawing/2014/main" id="{022956D1-C9A3-0AD6-6726-F5F5F76CDB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2" b="-2"/>
          <a:stretch/>
        </p:blipFill>
        <p:spPr>
          <a:xfrm rot="5400000">
            <a:off x="-1397106" y="1397106"/>
            <a:ext cx="6858000" cy="4063788"/>
          </a:xfrm>
          <a:prstGeom prst="rect">
            <a:avLst/>
          </a:prstGeom>
        </p:spPr>
      </p:pic>
      <p:pic>
        <p:nvPicPr>
          <p:cNvPr id="11" name="Immagine 10" descr="Immagine che contiene terreno, dipinto, persona, arte&#10;&#10;Descrizione generata automaticamente">
            <a:extLst>
              <a:ext uri="{FF2B5EF4-FFF2-40B4-BE49-F238E27FC236}">
                <a16:creationId xmlns:a16="http://schemas.microsoft.com/office/drawing/2014/main" id="{DB0E537B-9160-A92A-6B6D-8E8F3FBAA5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2" b="-2"/>
          <a:stretch/>
        </p:blipFill>
        <p:spPr>
          <a:xfrm rot="5400000">
            <a:off x="2667318" y="1397106"/>
            <a:ext cx="6858000" cy="4063788"/>
          </a:xfrm>
          <a:prstGeom prst="rect">
            <a:avLst/>
          </a:prstGeom>
        </p:spPr>
      </p:pic>
      <p:pic>
        <p:nvPicPr>
          <p:cNvPr id="15" name="Immagine 14" descr="Immagine che contiene aria aperta, vestiti, persona, terreno&#10;&#10;Descrizione generata automaticamente">
            <a:extLst>
              <a:ext uri="{FF2B5EF4-FFF2-40B4-BE49-F238E27FC236}">
                <a16:creationId xmlns:a16="http://schemas.microsoft.com/office/drawing/2014/main" id="{A8D23297-672D-2946-F078-9207CED44D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2" b="-2"/>
          <a:stretch/>
        </p:blipFill>
        <p:spPr>
          <a:xfrm rot="5400000">
            <a:off x="6731106" y="1397106"/>
            <a:ext cx="6858000" cy="4063788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D359A8-0876-226E-9F99-4CA9A10EB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66" y="3510476"/>
            <a:ext cx="9801854" cy="2614231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it-IT" sz="1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1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 sezioni ampie per il gioco;</a:t>
            </a:r>
          </a:p>
          <a:p>
            <a:pPr algn="ctr"/>
            <a:r>
              <a:rPr lang="it-IT" sz="1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attività a piccolo gruppo;</a:t>
            </a:r>
          </a:p>
          <a:p>
            <a:pPr algn="ctr"/>
            <a:r>
              <a:rPr lang="it-IT" sz="1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momento del pranzo nelle proprie sezioni;</a:t>
            </a:r>
          </a:p>
          <a:p>
            <a:pPr algn="ctr"/>
            <a:r>
              <a:rPr lang="it-IT" sz="1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il dormitorio per la nanna del pomeriggio;</a:t>
            </a:r>
          </a:p>
          <a:p>
            <a:pPr algn="ctr"/>
            <a:r>
              <a:rPr lang="it-IT" sz="1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il salone attrezzato per attività motorie e a grande gruppo;</a:t>
            </a:r>
          </a:p>
          <a:p>
            <a:pPr algn="ctr"/>
            <a:r>
              <a:rPr lang="it-IT" sz="1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l’atelier d’arte per attività creative ed espressive;</a:t>
            </a:r>
          </a:p>
          <a:p>
            <a:pPr algn="ctr"/>
            <a:r>
              <a:rPr lang="it-IT" sz="1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il grande giardino alberato e suddiviso in aree attrezzate;</a:t>
            </a:r>
          </a:p>
        </p:txBody>
      </p:sp>
    </p:spTree>
    <p:extLst>
      <p:ext uri="{BB962C8B-B14F-4D97-AF65-F5344CB8AC3E}">
        <p14:creationId xmlns:p14="http://schemas.microsoft.com/office/powerpoint/2010/main" val="741669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352293D-380F-01F0-2DFF-7BCBD0F33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it-IT" dirty="0"/>
              <a:t>LE SEZIONI OMOGENEE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A16D10-EEE3-7C59-1D3B-AA868DA3D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r>
              <a:rPr lang="it-IT" dirty="0"/>
              <a:t>1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sezione piccoli accoglie bambini dai 9 ai 18mesi. Per un massimo di 20 bambini.</a:t>
            </a:r>
          </a:p>
          <a:p>
            <a:r>
              <a:rPr lang="it-IT" dirty="0"/>
              <a:t>1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sezione medio- grandi accoglie bambini dai 18 ai 36mesi. Per un massimo di 20 bambini.</a:t>
            </a:r>
          </a:p>
          <a:p>
            <a:endParaRPr lang="it-IT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 descr="Immagine che contiene bambino, interno, bebè, vestiti&#10;&#10;Descrizione generata automaticamente">
            <a:extLst>
              <a:ext uri="{FF2B5EF4-FFF2-40B4-BE49-F238E27FC236}">
                <a16:creationId xmlns:a16="http://schemas.microsoft.com/office/drawing/2014/main" id="{76982487-53C0-191C-9C1D-CEB48A392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r="12239" b="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magine 4" descr="Immagine che contiene aria aperta, albero, terreno, parco giochi&#10;&#10;Descrizione generata automaticamente">
            <a:extLst>
              <a:ext uri="{FF2B5EF4-FFF2-40B4-BE49-F238E27FC236}">
                <a16:creationId xmlns:a16="http://schemas.microsoft.com/office/drawing/2014/main" id="{3F2296B6-A755-EF31-EDC8-E3FC536CB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r="2329" b="-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1811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90D1180-3DA1-69F5-22AD-A0E90D78B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it-IT" sz="19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NOSTRO METODO EDUCATIVO</a:t>
            </a:r>
            <a:br>
              <a:rPr lang="it-IT" sz="19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9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 unico nel suo genere perché è fondato su metodologie e approcci innovativi: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E183AC-BD06-0F49-48C4-FBA153551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pPr>
              <a:buFontTx/>
              <a:buChar char="-"/>
            </a:pPr>
            <a:r>
              <a:rPr lang="it-IT" sz="15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it-IT" sz="1500" i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PEDAGOGIA DEL GRATUITO, </a:t>
            </a:r>
            <a:r>
              <a:rPr lang="it-IT" sz="15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valorizzare le capacità e la libera espressione di sé e per fondare la relazione con il bambino su empatia e autenticità;</a:t>
            </a:r>
          </a:p>
          <a:p>
            <a:pPr>
              <a:buFontTx/>
              <a:buChar char="-"/>
            </a:pPr>
            <a:r>
              <a:rPr lang="it-IT" sz="15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 </a:t>
            </a:r>
            <a:r>
              <a:rPr lang="it-IT" sz="1500" i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OUTDOOR EDUCATION, </a:t>
            </a:r>
            <a:r>
              <a:rPr lang="it-IT" sz="15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sfruttare le potenzialità educative e di apprendimento degli ambienti esterni;</a:t>
            </a:r>
          </a:p>
          <a:p>
            <a:pPr>
              <a:buFontTx/>
              <a:buChar char="-"/>
            </a:pPr>
            <a:r>
              <a:rPr lang="it-IT" sz="15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</a:t>
            </a:r>
            <a:r>
              <a:rPr lang="it-IT" sz="1500" i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COINVOLGIMENTO DELLA FAMIGLIA</a:t>
            </a:r>
            <a:r>
              <a:rPr lang="it-IT" sz="15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per garantire continuità ad un impegno educativo che diventa condiviso e per questo ancora più credibile agli occhi del bambino;</a:t>
            </a:r>
          </a:p>
          <a:p>
            <a:pPr>
              <a:buFontTx/>
              <a:buChar char="-"/>
            </a:pPr>
            <a:r>
              <a:rPr lang="it-IT" sz="15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</a:t>
            </a:r>
            <a:r>
              <a:rPr lang="it-IT" sz="1500" i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BILINGUISMO</a:t>
            </a:r>
            <a:r>
              <a:rPr lang="it-IT" sz="15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con la presenza dell’insegnante madrelingua inglese, per aprirsi con spontaneità alle lingue straniere;</a:t>
            </a:r>
          </a:p>
          <a:p>
            <a:pPr marL="0" indent="0">
              <a:buNone/>
            </a:pPr>
            <a:endParaRPr lang="it-IT" sz="15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 descr="Immagine che contiene vestiti, persona, bambino, Viso umano&#10;&#10;Descrizione generata automaticamente">
            <a:extLst>
              <a:ext uri="{FF2B5EF4-FFF2-40B4-BE49-F238E27FC236}">
                <a16:creationId xmlns:a16="http://schemas.microsoft.com/office/drawing/2014/main" id="{75FB177E-D4F4-0B7F-0A0D-056E90A88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1" r="1889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7060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 descr="Immagine che contiene terreno, pavimento, interno, cibo&#10;&#10;Descrizione generata automaticamente">
            <a:extLst>
              <a:ext uri="{FF2B5EF4-FFF2-40B4-BE49-F238E27FC236}">
                <a16:creationId xmlns:a16="http://schemas.microsoft.com/office/drawing/2014/main" id="{0FF19187-F1DE-C518-EFC7-86C8A704E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4" r="39031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7" name="Immagine 6" descr="Immagine che contiene dipinto, arte, cibo&#10;&#10;Descrizione generata automaticamente">
            <a:extLst>
              <a:ext uri="{FF2B5EF4-FFF2-40B4-BE49-F238E27FC236}">
                <a16:creationId xmlns:a16="http://schemas.microsoft.com/office/drawing/2014/main" id="{AED8F870-ABBB-BD4C-F00A-0439B7151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0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Immagine 4" descr="Immagine che contiene muro, lampada, illuminazione, interno&#10;&#10;Descrizione generata automaticamente">
            <a:extLst>
              <a:ext uri="{FF2B5EF4-FFF2-40B4-BE49-F238E27FC236}">
                <a16:creationId xmlns:a16="http://schemas.microsoft.com/office/drawing/2014/main" id="{B3B70C62-FBB9-CC63-32A6-C0CC3539E7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4" b="50039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F327AC-2DA1-4006-B46B-0A5ED2DF1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it-IT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it-IT" sz="1600" i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STANZA DELLA LUCE</a:t>
            </a:r>
            <a:r>
              <a:rPr lang="it-IT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 per stimolare l’apprendimento attraverso i diversi linguaggi. Stimolare la fantasia, la creatività e la scoperta attraverso il gioco della luce delle ombre </a:t>
            </a:r>
          </a:p>
          <a:p>
            <a:pPr>
              <a:buFontTx/>
              <a:buChar char="-"/>
            </a:pPr>
            <a:r>
              <a:rPr lang="it-IT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it-IT" sz="1600" i="1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SEZIONI APERTE</a:t>
            </a:r>
            <a:r>
              <a:rPr lang="it-IT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per permettere scambi di esperienze interpersonali tra i bambini con la promulgazione continua di atteggiamenti prosociali in una visione globale del bambino e della scuola.</a:t>
            </a:r>
          </a:p>
        </p:txBody>
      </p:sp>
    </p:spTree>
    <p:extLst>
      <p:ext uri="{BB962C8B-B14F-4D97-AF65-F5344CB8AC3E}">
        <p14:creationId xmlns:p14="http://schemas.microsoft.com/office/powerpoint/2010/main" val="1620729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F3418FD-1E4C-3F3A-583F-8A71F0FCA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it-IT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CURA</a:t>
            </a:r>
            <a:br>
              <a:rPr lang="it-IT" sz="1600"/>
            </a:br>
            <a:r>
              <a:rPr lang="it-IT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Soprattutto nel periodo dell’Inserimento, ma poi anche per tutta la vita dei bambini al Nido, l’equipe educativa svolge un lavoro continuo di cura.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E9751E-2FE8-B213-3D1B-46AEF3474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IT" sz="15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“prendersi cura” è inteso in senso allargato ed è proprio di tutte le figure che compongono l’equipe educativa, dalle Ausiliarie fino alla Coordinatrice Pedagogica, e di tutti i momenti che compongono la giornata. Non si tratta infatti solo di una gestualità, ma piuttosto di un atteggiamento che rimane sempre vigile: non solo nei momenti del cambio, dei pasti, della nanna, ma anche in quelli ludici ed esperienziali, fino a coinvolgere tutta la relazione con i bambini e le loro famiglie. Questo concetto di cura è legato a doppio filo con quello del tempo: per dedicarsi con piena attenzione è necessario mantenere tempi lenti, che consentono di creare sintonia, di costruire la fiducia e di sviluppare capacità di risposte adeguate, da entrambe le parti.</a:t>
            </a:r>
          </a:p>
        </p:txBody>
      </p:sp>
      <p:pic>
        <p:nvPicPr>
          <p:cNvPr id="11" name="Immagine 10" descr="Immagine che contiene persona, aria aperta, vestiti, albero&#10;&#10;Descrizione generata automaticamente">
            <a:extLst>
              <a:ext uri="{FF2B5EF4-FFF2-40B4-BE49-F238E27FC236}">
                <a16:creationId xmlns:a16="http://schemas.microsoft.com/office/drawing/2014/main" id="{CBE0D7C1-5787-A362-ADB6-B3FB5526D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8" r="-1" b="34094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8102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EC11C84-ED46-B943-3703-0BC2E0C61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it-IT" sz="4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L’ORARIO E LE ROUTINE</a:t>
            </a:r>
            <a:br>
              <a:rPr lang="it-IT" sz="4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4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scandiscono la giornata in modo preciso e rassicurante: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54E1530A-71EC-703F-CF45-33E25AEDBF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1786604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8167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6D84C3-5F9B-724E-D940-BEC99FF88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007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 b="1" i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 DAL PRIMO GIORNO, IL NIDO È FONTE DI SCOPERTA E CRESCITA SIA PERSONALE CHE RELAZIONALE: UNA GRANDE AVVENTURA PER I BAMBINI E PER LE LORO FAMIGLIE. VI ASPETTIAMO PER VIVERLA INSIEME!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77923A-CA67-B625-07FB-41E60DA6C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74974"/>
            <a:ext cx="10515600" cy="2931310"/>
          </a:xfrm>
        </p:spPr>
        <p:txBody>
          <a:bodyPr/>
          <a:lstStyle/>
          <a:p>
            <a:pPr marL="0" indent="0">
              <a:buNone/>
            </a:pPr>
            <a:r>
              <a:rPr lang="it-IT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CONTATTACI PER PRENDERE UN APPUNTAMENTO </a:t>
            </a:r>
          </a:p>
          <a:p>
            <a:r>
              <a:rPr lang="it-IT" dirty="0"/>
              <a:t>059 821384 - 348 0064006  MAIL: </a:t>
            </a:r>
            <a:r>
              <a:rPr lang="it-IT" dirty="0">
                <a:hlinkClick r:id="rId2"/>
              </a:rPr>
              <a:t>info@scuolalamadonnina.it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7" name="Immagine 6" descr="Immagine che contiene Elementi grafici, simbolo, logo, cerchio&#10;&#10;Descrizione generata automaticamente">
            <a:extLst>
              <a:ext uri="{FF2B5EF4-FFF2-40B4-BE49-F238E27FC236}">
                <a16:creationId xmlns:a16="http://schemas.microsoft.com/office/drawing/2014/main" id="{9C3B30C4-84C7-511C-044B-32AA9F7DF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84" y="4840813"/>
            <a:ext cx="1102333" cy="734602"/>
          </a:xfrm>
          <a:prstGeom prst="rect">
            <a:avLst/>
          </a:prstGeom>
        </p:spPr>
      </p:pic>
      <p:pic>
        <p:nvPicPr>
          <p:cNvPr id="9" name="Immagine 8" descr="Immagine che contiene simbolo, logo&#10;&#10;Descrizione generata automaticamente">
            <a:extLst>
              <a:ext uri="{FF2B5EF4-FFF2-40B4-BE49-F238E27FC236}">
                <a16:creationId xmlns:a16="http://schemas.microsoft.com/office/drawing/2014/main" id="{9AE5689E-C42E-F8AB-4FEB-C73EF5C56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" y="5637376"/>
            <a:ext cx="596926" cy="59692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7E8EF76-9E2D-5E95-79C9-7DC6284FE22F}"/>
              </a:ext>
            </a:extLst>
          </p:cNvPr>
          <p:cNvSpPr txBox="1"/>
          <p:nvPr/>
        </p:nvSpPr>
        <p:spPr>
          <a:xfrm>
            <a:off x="1756880" y="4962577"/>
            <a:ext cx="452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polo_infanzia_la_madonnina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8D8F496-8242-3FA6-389A-E2BD829404B2}"/>
              </a:ext>
            </a:extLst>
          </p:cNvPr>
          <p:cNvSpPr txBox="1"/>
          <p:nvPr/>
        </p:nvSpPr>
        <p:spPr>
          <a:xfrm>
            <a:off x="1755855" y="5685061"/>
            <a:ext cx="461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Polo per l’Infanzia la Madonnina di Modena – Nido e Scuola d’Infanzia</a:t>
            </a:r>
          </a:p>
        </p:txBody>
      </p:sp>
      <p:grpSp>
        <p:nvGrpSpPr>
          <p:cNvPr id="12" name="Group 425">
            <a:extLst>
              <a:ext uri="{FF2B5EF4-FFF2-40B4-BE49-F238E27FC236}">
                <a16:creationId xmlns:a16="http://schemas.microsoft.com/office/drawing/2014/main" id="{29B94B68-3EBE-0EC6-4536-3488880795EC}"/>
              </a:ext>
            </a:extLst>
          </p:cNvPr>
          <p:cNvGrpSpPr/>
          <p:nvPr/>
        </p:nvGrpSpPr>
        <p:grpSpPr>
          <a:xfrm>
            <a:off x="9842054" y="5140629"/>
            <a:ext cx="1511746" cy="1250190"/>
            <a:chOff x="0" y="0"/>
            <a:chExt cx="6277102" cy="5095088"/>
          </a:xfrm>
        </p:grpSpPr>
        <p:sp>
          <p:nvSpPr>
            <p:cNvPr id="13" name="Shape 6">
              <a:extLst>
                <a:ext uri="{FF2B5EF4-FFF2-40B4-BE49-F238E27FC236}">
                  <a16:creationId xmlns:a16="http://schemas.microsoft.com/office/drawing/2014/main" id="{4A700FB9-B9C6-F0D0-6FC8-FC1046B3DE58}"/>
                </a:ext>
              </a:extLst>
            </p:cNvPr>
            <p:cNvSpPr/>
            <p:nvPr/>
          </p:nvSpPr>
          <p:spPr>
            <a:xfrm>
              <a:off x="336232" y="3091561"/>
              <a:ext cx="280594" cy="587279"/>
            </a:xfrm>
            <a:custGeom>
              <a:avLst/>
              <a:gdLst/>
              <a:ahLst/>
              <a:cxnLst/>
              <a:rect l="0" t="0" r="0" b="0"/>
              <a:pathLst>
                <a:path w="280594" h="587279">
                  <a:moveTo>
                    <a:pt x="280594" y="0"/>
                  </a:moveTo>
                  <a:lnTo>
                    <a:pt x="280594" y="164303"/>
                  </a:lnTo>
                  <a:lnTo>
                    <a:pt x="197993" y="360863"/>
                  </a:lnTo>
                  <a:lnTo>
                    <a:pt x="280594" y="360863"/>
                  </a:lnTo>
                  <a:lnTo>
                    <a:pt x="280594" y="451795"/>
                  </a:lnTo>
                  <a:lnTo>
                    <a:pt x="163932" y="451795"/>
                  </a:lnTo>
                  <a:lnTo>
                    <a:pt x="117056" y="565676"/>
                  </a:lnTo>
                  <a:cubicBezTo>
                    <a:pt x="115481" y="569880"/>
                    <a:pt x="113602" y="573410"/>
                    <a:pt x="111404" y="576255"/>
                  </a:cubicBezTo>
                  <a:cubicBezTo>
                    <a:pt x="109195" y="579112"/>
                    <a:pt x="105854" y="581360"/>
                    <a:pt x="101359" y="582999"/>
                  </a:cubicBezTo>
                  <a:cubicBezTo>
                    <a:pt x="96863" y="584650"/>
                    <a:pt x="90615" y="585780"/>
                    <a:pt x="82614" y="586389"/>
                  </a:cubicBezTo>
                  <a:cubicBezTo>
                    <a:pt x="74600" y="586986"/>
                    <a:pt x="64148" y="587279"/>
                    <a:pt x="51245" y="587279"/>
                  </a:cubicBezTo>
                  <a:cubicBezTo>
                    <a:pt x="37440" y="587279"/>
                    <a:pt x="26670" y="586834"/>
                    <a:pt x="18948" y="585932"/>
                  </a:cubicBezTo>
                  <a:cubicBezTo>
                    <a:pt x="11227" y="585031"/>
                    <a:pt x="6020" y="582859"/>
                    <a:pt x="3315" y="579405"/>
                  </a:cubicBezTo>
                  <a:cubicBezTo>
                    <a:pt x="622" y="575963"/>
                    <a:pt x="0" y="571073"/>
                    <a:pt x="1448" y="564774"/>
                  </a:cubicBezTo>
                  <a:cubicBezTo>
                    <a:pt x="2896" y="558475"/>
                    <a:pt x="5893" y="550080"/>
                    <a:pt x="10401" y="539565"/>
                  </a:cubicBezTo>
                  <a:lnTo>
                    <a:pt x="235229" y="22802"/>
                  </a:lnTo>
                  <a:cubicBezTo>
                    <a:pt x="237477" y="17709"/>
                    <a:pt x="239928" y="13581"/>
                    <a:pt x="242608" y="10419"/>
                  </a:cubicBezTo>
                  <a:cubicBezTo>
                    <a:pt x="245288" y="7257"/>
                    <a:pt x="249326" y="4882"/>
                    <a:pt x="254724" y="3218"/>
                  </a:cubicBezTo>
                  <a:cubicBezTo>
                    <a:pt x="260109" y="1580"/>
                    <a:pt x="267487" y="526"/>
                    <a:pt x="276822" y="69"/>
                  </a:cubicBezTo>
                  <a:lnTo>
                    <a:pt x="28059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14" name="Shape 7">
              <a:extLst>
                <a:ext uri="{FF2B5EF4-FFF2-40B4-BE49-F238E27FC236}">
                  <a16:creationId xmlns:a16="http://schemas.microsoft.com/office/drawing/2014/main" id="{F4C73843-892F-EE89-0D71-65F48BF8FF9C}"/>
                </a:ext>
              </a:extLst>
            </p:cNvPr>
            <p:cNvSpPr/>
            <p:nvPr/>
          </p:nvSpPr>
          <p:spPr>
            <a:xfrm>
              <a:off x="0" y="3090957"/>
              <a:ext cx="323342" cy="585178"/>
            </a:xfrm>
            <a:custGeom>
              <a:avLst/>
              <a:gdLst/>
              <a:ahLst/>
              <a:cxnLst/>
              <a:rect l="0" t="0" r="0" b="0"/>
              <a:pathLst>
                <a:path w="323342" h="585178">
                  <a:moveTo>
                    <a:pt x="108509" y="0"/>
                  </a:moveTo>
                  <a:cubicBezTo>
                    <a:pt x="120206" y="0"/>
                    <a:pt x="129769" y="445"/>
                    <a:pt x="137198" y="1346"/>
                  </a:cubicBezTo>
                  <a:cubicBezTo>
                    <a:pt x="144615" y="2248"/>
                    <a:pt x="150520" y="3454"/>
                    <a:pt x="154889" y="4953"/>
                  </a:cubicBezTo>
                  <a:cubicBezTo>
                    <a:pt x="159258" y="6464"/>
                    <a:pt x="162306" y="8395"/>
                    <a:pt x="164059" y="10808"/>
                  </a:cubicBezTo>
                  <a:cubicBezTo>
                    <a:pt x="165799" y="13208"/>
                    <a:pt x="166535" y="15913"/>
                    <a:pt x="166268" y="18910"/>
                  </a:cubicBezTo>
                  <a:lnTo>
                    <a:pt x="125273" y="487502"/>
                  </a:lnTo>
                  <a:lnTo>
                    <a:pt x="308483" y="487502"/>
                  </a:lnTo>
                  <a:cubicBezTo>
                    <a:pt x="311480" y="487502"/>
                    <a:pt x="314033" y="488340"/>
                    <a:pt x="316141" y="489979"/>
                  </a:cubicBezTo>
                  <a:cubicBezTo>
                    <a:pt x="318249" y="491630"/>
                    <a:pt x="319888" y="494335"/>
                    <a:pt x="321069" y="498081"/>
                  </a:cubicBezTo>
                  <a:cubicBezTo>
                    <a:pt x="322237" y="501841"/>
                    <a:pt x="322923" y="506794"/>
                    <a:pt x="323139" y="512940"/>
                  </a:cubicBezTo>
                  <a:cubicBezTo>
                    <a:pt x="323342" y="519100"/>
                    <a:pt x="323063" y="526669"/>
                    <a:pt x="322275" y="535674"/>
                  </a:cubicBezTo>
                  <a:cubicBezTo>
                    <a:pt x="321488" y="544678"/>
                    <a:pt x="320446" y="552260"/>
                    <a:pt x="319164" y="558406"/>
                  </a:cubicBezTo>
                  <a:cubicBezTo>
                    <a:pt x="317868" y="564540"/>
                    <a:pt x="316294" y="569659"/>
                    <a:pt x="314452" y="573710"/>
                  </a:cubicBezTo>
                  <a:cubicBezTo>
                    <a:pt x="312585" y="577761"/>
                    <a:pt x="310464" y="580682"/>
                    <a:pt x="308051" y="582486"/>
                  </a:cubicBezTo>
                  <a:cubicBezTo>
                    <a:pt x="305638" y="584289"/>
                    <a:pt x="302933" y="585178"/>
                    <a:pt x="299936" y="585178"/>
                  </a:cubicBezTo>
                  <a:lnTo>
                    <a:pt x="33007" y="585178"/>
                  </a:lnTo>
                  <a:cubicBezTo>
                    <a:pt x="23101" y="585178"/>
                    <a:pt x="15024" y="582257"/>
                    <a:pt x="8788" y="576415"/>
                  </a:cubicBezTo>
                  <a:cubicBezTo>
                    <a:pt x="2553" y="570560"/>
                    <a:pt x="0" y="561035"/>
                    <a:pt x="1156" y="547827"/>
                  </a:cubicBezTo>
                  <a:lnTo>
                    <a:pt x="47435" y="18910"/>
                  </a:lnTo>
                  <a:cubicBezTo>
                    <a:pt x="47701" y="15913"/>
                    <a:pt x="48908" y="13208"/>
                    <a:pt x="51067" y="10808"/>
                  </a:cubicBezTo>
                  <a:cubicBezTo>
                    <a:pt x="53226" y="8395"/>
                    <a:pt x="56629" y="6464"/>
                    <a:pt x="61265" y="4953"/>
                  </a:cubicBezTo>
                  <a:cubicBezTo>
                    <a:pt x="65888" y="3454"/>
                    <a:pt x="72073" y="2248"/>
                    <a:pt x="79807" y="1346"/>
                  </a:cubicBezTo>
                  <a:cubicBezTo>
                    <a:pt x="87541" y="445"/>
                    <a:pt x="97104" y="0"/>
                    <a:pt x="10850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15" name="Shape 8">
              <a:extLst>
                <a:ext uri="{FF2B5EF4-FFF2-40B4-BE49-F238E27FC236}">
                  <a16:creationId xmlns:a16="http://schemas.microsoft.com/office/drawing/2014/main" id="{B05BCB68-78C1-4277-AE1D-85652AD8AA02}"/>
                </a:ext>
              </a:extLst>
            </p:cNvPr>
            <p:cNvSpPr/>
            <p:nvPr/>
          </p:nvSpPr>
          <p:spPr>
            <a:xfrm>
              <a:off x="1155916" y="3093662"/>
              <a:ext cx="725145" cy="585178"/>
            </a:xfrm>
            <a:custGeom>
              <a:avLst/>
              <a:gdLst/>
              <a:ahLst/>
              <a:cxnLst/>
              <a:rect l="0" t="0" r="0" b="0"/>
              <a:pathLst>
                <a:path w="725145" h="585178">
                  <a:moveTo>
                    <a:pt x="94374" y="0"/>
                  </a:moveTo>
                  <a:lnTo>
                    <a:pt x="171793" y="0"/>
                  </a:lnTo>
                  <a:cubicBezTo>
                    <a:pt x="185598" y="0"/>
                    <a:pt x="197358" y="1117"/>
                    <a:pt x="207061" y="3378"/>
                  </a:cubicBezTo>
                  <a:cubicBezTo>
                    <a:pt x="216764" y="5626"/>
                    <a:pt x="224993" y="9373"/>
                    <a:pt x="231737" y="14631"/>
                  </a:cubicBezTo>
                  <a:cubicBezTo>
                    <a:pt x="238481" y="19876"/>
                    <a:pt x="243865" y="26784"/>
                    <a:pt x="247930" y="35319"/>
                  </a:cubicBezTo>
                  <a:cubicBezTo>
                    <a:pt x="251981" y="43891"/>
                    <a:pt x="255257" y="54470"/>
                    <a:pt x="257759" y="67056"/>
                  </a:cubicBezTo>
                  <a:lnTo>
                    <a:pt x="353428" y="414134"/>
                  </a:lnTo>
                  <a:lnTo>
                    <a:pt x="355232" y="414134"/>
                  </a:lnTo>
                  <a:lnTo>
                    <a:pt x="516052" y="67970"/>
                  </a:lnTo>
                  <a:cubicBezTo>
                    <a:pt x="521056" y="55359"/>
                    <a:pt x="526263" y="44717"/>
                    <a:pt x="531686" y="36004"/>
                  </a:cubicBezTo>
                  <a:cubicBezTo>
                    <a:pt x="537096" y="27305"/>
                    <a:pt x="543115" y="20257"/>
                    <a:pt x="549745" y="14846"/>
                  </a:cubicBezTo>
                  <a:cubicBezTo>
                    <a:pt x="556362" y="9449"/>
                    <a:pt x="563969" y="5626"/>
                    <a:pt x="572580" y="3378"/>
                  </a:cubicBezTo>
                  <a:cubicBezTo>
                    <a:pt x="581165" y="1117"/>
                    <a:pt x="591020" y="0"/>
                    <a:pt x="602132" y="0"/>
                  </a:cubicBezTo>
                  <a:lnTo>
                    <a:pt x="681800" y="0"/>
                  </a:lnTo>
                  <a:cubicBezTo>
                    <a:pt x="689902" y="0"/>
                    <a:pt x="696798" y="1054"/>
                    <a:pt x="702462" y="3149"/>
                  </a:cubicBezTo>
                  <a:cubicBezTo>
                    <a:pt x="708127" y="5258"/>
                    <a:pt x="712661" y="8318"/>
                    <a:pt x="716064" y="12383"/>
                  </a:cubicBezTo>
                  <a:cubicBezTo>
                    <a:pt x="719455" y="16434"/>
                    <a:pt x="721868" y="21374"/>
                    <a:pt x="723316" y="27229"/>
                  </a:cubicBezTo>
                  <a:cubicBezTo>
                    <a:pt x="724751" y="33083"/>
                    <a:pt x="725145" y="39763"/>
                    <a:pt x="724484" y="47257"/>
                  </a:cubicBezTo>
                  <a:lnTo>
                    <a:pt x="679082" y="566280"/>
                  </a:lnTo>
                  <a:cubicBezTo>
                    <a:pt x="678815" y="569277"/>
                    <a:pt x="677748" y="571983"/>
                    <a:pt x="675894" y="574383"/>
                  </a:cubicBezTo>
                  <a:cubicBezTo>
                    <a:pt x="674027" y="576783"/>
                    <a:pt x="670852" y="578739"/>
                    <a:pt x="666382" y="580237"/>
                  </a:cubicBezTo>
                  <a:cubicBezTo>
                    <a:pt x="661886" y="581736"/>
                    <a:pt x="656019" y="582930"/>
                    <a:pt x="648729" y="583832"/>
                  </a:cubicBezTo>
                  <a:cubicBezTo>
                    <a:pt x="641452" y="584733"/>
                    <a:pt x="632257" y="585178"/>
                    <a:pt x="621157" y="585178"/>
                  </a:cubicBezTo>
                  <a:cubicBezTo>
                    <a:pt x="610349" y="585178"/>
                    <a:pt x="601383" y="584733"/>
                    <a:pt x="594258" y="583832"/>
                  </a:cubicBezTo>
                  <a:cubicBezTo>
                    <a:pt x="587146" y="582930"/>
                    <a:pt x="581546" y="581736"/>
                    <a:pt x="577469" y="580237"/>
                  </a:cubicBezTo>
                  <a:cubicBezTo>
                    <a:pt x="573405" y="578739"/>
                    <a:pt x="570573" y="576783"/>
                    <a:pt x="568986" y="574383"/>
                  </a:cubicBezTo>
                  <a:cubicBezTo>
                    <a:pt x="567398" y="571983"/>
                    <a:pt x="566725" y="569277"/>
                    <a:pt x="566991" y="566280"/>
                  </a:cubicBezTo>
                  <a:lnTo>
                    <a:pt x="608457" y="92278"/>
                  </a:lnTo>
                  <a:lnTo>
                    <a:pt x="607555" y="92278"/>
                  </a:lnTo>
                  <a:lnTo>
                    <a:pt x="397332" y="565823"/>
                  </a:lnTo>
                  <a:cubicBezTo>
                    <a:pt x="395783" y="569735"/>
                    <a:pt x="393548" y="572948"/>
                    <a:pt x="390627" y="575501"/>
                  </a:cubicBezTo>
                  <a:cubicBezTo>
                    <a:pt x="387706" y="578053"/>
                    <a:pt x="383845" y="580085"/>
                    <a:pt x="379070" y="581584"/>
                  </a:cubicBezTo>
                  <a:cubicBezTo>
                    <a:pt x="374282" y="583082"/>
                    <a:pt x="368275" y="584048"/>
                    <a:pt x="361036" y="584505"/>
                  </a:cubicBezTo>
                  <a:cubicBezTo>
                    <a:pt x="353784" y="584962"/>
                    <a:pt x="345059" y="585178"/>
                    <a:pt x="334861" y="585178"/>
                  </a:cubicBezTo>
                  <a:cubicBezTo>
                    <a:pt x="324663" y="585178"/>
                    <a:pt x="315989" y="584810"/>
                    <a:pt x="308851" y="584048"/>
                  </a:cubicBezTo>
                  <a:cubicBezTo>
                    <a:pt x="301714" y="583311"/>
                    <a:pt x="295897" y="582104"/>
                    <a:pt x="291389" y="580453"/>
                  </a:cubicBezTo>
                  <a:cubicBezTo>
                    <a:pt x="286880" y="578815"/>
                    <a:pt x="283388" y="576783"/>
                    <a:pt x="280886" y="574383"/>
                  </a:cubicBezTo>
                  <a:cubicBezTo>
                    <a:pt x="278397" y="571983"/>
                    <a:pt x="276847" y="569138"/>
                    <a:pt x="276238" y="565823"/>
                  </a:cubicBezTo>
                  <a:lnTo>
                    <a:pt x="154711" y="92278"/>
                  </a:lnTo>
                  <a:lnTo>
                    <a:pt x="153822" y="92278"/>
                  </a:lnTo>
                  <a:lnTo>
                    <a:pt x="112344" y="566280"/>
                  </a:lnTo>
                  <a:cubicBezTo>
                    <a:pt x="112078" y="569277"/>
                    <a:pt x="111024" y="571983"/>
                    <a:pt x="109157" y="574383"/>
                  </a:cubicBezTo>
                  <a:cubicBezTo>
                    <a:pt x="107302" y="576783"/>
                    <a:pt x="104051" y="578739"/>
                    <a:pt x="99428" y="580237"/>
                  </a:cubicBezTo>
                  <a:cubicBezTo>
                    <a:pt x="94793" y="581736"/>
                    <a:pt x="88900" y="582930"/>
                    <a:pt x="81775" y="583832"/>
                  </a:cubicBezTo>
                  <a:cubicBezTo>
                    <a:pt x="74638" y="584733"/>
                    <a:pt x="65519" y="585178"/>
                    <a:pt x="54420" y="585178"/>
                  </a:cubicBezTo>
                  <a:cubicBezTo>
                    <a:pt x="43625" y="585178"/>
                    <a:pt x="34658" y="584733"/>
                    <a:pt x="27534" y="583832"/>
                  </a:cubicBezTo>
                  <a:cubicBezTo>
                    <a:pt x="20409" y="582930"/>
                    <a:pt x="14732" y="581736"/>
                    <a:pt x="10516" y="580237"/>
                  </a:cubicBezTo>
                  <a:cubicBezTo>
                    <a:pt x="6299" y="578739"/>
                    <a:pt x="3467" y="576783"/>
                    <a:pt x="2032" y="574383"/>
                  </a:cubicBezTo>
                  <a:cubicBezTo>
                    <a:pt x="584" y="571983"/>
                    <a:pt x="0" y="569277"/>
                    <a:pt x="267" y="566280"/>
                  </a:cubicBezTo>
                  <a:lnTo>
                    <a:pt x="45669" y="47257"/>
                  </a:lnTo>
                  <a:cubicBezTo>
                    <a:pt x="47003" y="31953"/>
                    <a:pt x="52083" y="20257"/>
                    <a:pt x="60896" y="12154"/>
                  </a:cubicBezTo>
                  <a:cubicBezTo>
                    <a:pt x="69710" y="4051"/>
                    <a:pt x="80861" y="0"/>
                    <a:pt x="9437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16" name="Shape 9">
              <a:extLst>
                <a:ext uri="{FF2B5EF4-FFF2-40B4-BE49-F238E27FC236}">
                  <a16:creationId xmlns:a16="http://schemas.microsoft.com/office/drawing/2014/main" id="{572865F3-C13A-6828-4A20-9E0C7955196C}"/>
                </a:ext>
              </a:extLst>
            </p:cNvPr>
            <p:cNvSpPr/>
            <p:nvPr/>
          </p:nvSpPr>
          <p:spPr>
            <a:xfrm>
              <a:off x="1909026" y="3091561"/>
              <a:ext cx="280607" cy="587279"/>
            </a:xfrm>
            <a:custGeom>
              <a:avLst/>
              <a:gdLst/>
              <a:ahLst/>
              <a:cxnLst/>
              <a:rect l="0" t="0" r="0" b="0"/>
              <a:pathLst>
                <a:path w="280607" h="587279">
                  <a:moveTo>
                    <a:pt x="280607" y="0"/>
                  </a:moveTo>
                  <a:lnTo>
                    <a:pt x="280607" y="164304"/>
                  </a:lnTo>
                  <a:lnTo>
                    <a:pt x="198006" y="360863"/>
                  </a:lnTo>
                  <a:lnTo>
                    <a:pt x="280607" y="360863"/>
                  </a:lnTo>
                  <a:lnTo>
                    <a:pt x="280607" y="451795"/>
                  </a:lnTo>
                  <a:lnTo>
                    <a:pt x="163944" y="451795"/>
                  </a:lnTo>
                  <a:lnTo>
                    <a:pt x="117069" y="565676"/>
                  </a:lnTo>
                  <a:cubicBezTo>
                    <a:pt x="115494" y="569880"/>
                    <a:pt x="113614" y="573410"/>
                    <a:pt x="111417" y="576255"/>
                  </a:cubicBezTo>
                  <a:cubicBezTo>
                    <a:pt x="109207" y="579112"/>
                    <a:pt x="105854" y="581360"/>
                    <a:pt x="101371" y="582999"/>
                  </a:cubicBezTo>
                  <a:cubicBezTo>
                    <a:pt x="96876" y="584650"/>
                    <a:pt x="90615" y="585780"/>
                    <a:pt x="82614" y="586389"/>
                  </a:cubicBezTo>
                  <a:cubicBezTo>
                    <a:pt x="74613" y="586986"/>
                    <a:pt x="64148" y="587279"/>
                    <a:pt x="51257" y="587279"/>
                  </a:cubicBezTo>
                  <a:cubicBezTo>
                    <a:pt x="37452" y="587279"/>
                    <a:pt x="26683" y="586834"/>
                    <a:pt x="18961" y="585932"/>
                  </a:cubicBezTo>
                  <a:cubicBezTo>
                    <a:pt x="11227" y="585031"/>
                    <a:pt x="6020" y="582859"/>
                    <a:pt x="3328" y="579405"/>
                  </a:cubicBezTo>
                  <a:cubicBezTo>
                    <a:pt x="622" y="575963"/>
                    <a:pt x="0" y="571073"/>
                    <a:pt x="1461" y="564774"/>
                  </a:cubicBezTo>
                  <a:cubicBezTo>
                    <a:pt x="2908" y="558475"/>
                    <a:pt x="5893" y="550080"/>
                    <a:pt x="10414" y="539565"/>
                  </a:cubicBezTo>
                  <a:lnTo>
                    <a:pt x="235229" y="22802"/>
                  </a:lnTo>
                  <a:cubicBezTo>
                    <a:pt x="237477" y="17709"/>
                    <a:pt x="239941" y="13581"/>
                    <a:pt x="242621" y="10419"/>
                  </a:cubicBezTo>
                  <a:cubicBezTo>
                    <a:pt x="245288" y="7257"/>
                    <a:pt x="249327" y="4882"/>
                    <a:pt x="254724" y="3218"/>
                  </a:cubicBezTo>
                  <a:cubicBezTo>
                    <a:pt x="260121" y="1580"/>
                    <a:pt x="267488" y="526"/>
                    <a:pt x="276835" y="69"/>
                  </a:cubicBezTo>
                  <a:lnTo>
                    <a:pt x="28060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17" name="Shape 10">
              <a:extLst>
                <a:ext uri="{FF2B5EF4-FFF2-40B4-BE49-F238E27FC236}">
                  <a16:creationId xmlns:a16="http://schemas.microsoft.com/office/drawing/2014/main" id="{CABFA62B-E2EA-80C5-C507-DC2F74928891}"/>
                </a:ext>
              </a:extLst>
            </p:cNvPr>
            <p:cNvSpPr/>
            <p:nvPr/>
          </p:nvSpPr>
          <p:spPr>
            <a:xfrm>
              <a:off x="616826" y="3090957"/>
              <a:ext cx="256756" cy="587883"/>
            </a:xfrm>
            <a:custGeom>
              <a:avLst/>
              <a:gdLst/>
              <a:ahLst/>
              <a:cxnLst/>
              <a:rect l="0" t="0" r="0" b="0"/>
              <a:pathLst>
                <a:path w="256756" h="587883">
                  <a:moveTo>
                    <a:pt x="33198" y="0"/>
                  </a:moveTo>
                  <a:cubicBezTo>
                    <a:pt x="50902" y="0"/>
                    <a:pt x="64986" y="229"/>
                    <a:pt x="75463" y="673"/>
                  </a:cubicBezTo>
                  <a:cubicBezTo>
                    <a:pt x="85915" y="1131"/>
                    <a:pt x="94005" y="2184"/>
                    <a:pt x="99720" y="3823"/>
                  </a:cubicBezTo>
                  <a:cubicBezTo>
                    <a:pt x="105423" y="5486"/>
                    <a:pt x="109410" y="7963"/>
                    <a:pt x="111671" y="11252"/>
                  </a:cubicBezTo>
                  <a:cubicBezTo>
                    <a:pt x="113932" y="14567"/>
                    <a:pt x="115710" y="19063"/>
                    <a:pt x="117018" y="24765"/>
                  </a:cubicBezTo>
                  <a:lnTo>
                    <a:pt x="251904" y="541071"/>
                  </a:lnTo>
                  <a:cubicBezTo>
                    <a:pt x="254559" y="551879"/>
                    <a:pt x="256057" y="560426"/>
                    <a:pt x="256413" y="566738"/>
                  </a:cubicBezTo>
                  <a:cubicBezTo>
                    <a:pt x="256756" y="573037"/>
                    <a:pt x="255143" y="577761"/>
                    <a:pt x="251562" y="580911"/>
                  </a:cubicBezTo>
                  <a:cubicBezTo>
                    <a:pt x="247980" y="584061"/>
                    <a:pt x="241960" y="586016"/>
                    <a:pt x="233502" y="586753"/>
                  </a:cubicBezTo>
                  <a:cubicBezTo>
                    <a:pt x="225031" y="587515"/>
                    <a:pt x="213436" y="587883"/>
                    <a:pt x="198742" y="587883"/>
                  </a:cubicBezTo>
                  <a:cubicBezTo>
                    <a:pt x="183439" y="587883"/>
                    <a:pt x="171526" y="587667"/>
                    <a:pt x="163017" y="587210"/>
                  </a:cubicBezTo>
                  <a:cubicBezTo>
                    <a:pt x="154496" y="586753"/>
                    <a:pt x="148044" y="585864"/>
                    <a:pt x="143662" y="584517"/>
                  </a:cubicBezTo>
                  <a:cubicBezTo>
                    <a:pt x="139281" y="583159"/>
                    <a:pt x="136296" y="581292"/>
                    <a:pt x="134709" y="578891"/>
                  </a:cubicBezTo>
                  <a:cubicBezTo>
                    <a:pt x="133121" y="576491"/>
                    <a:pt x="131890" y="573342"/>
                    <a:pt x="131026" y="569430"/>
                  </a:cubicBezTo>
                  <a:lnTo>
                    <a:pt x="102108" y="452400"/>
                  </a:lnTo>
                  <a:lnTo>
                    <a:pt x="0" y="452400"/>
                  </a:lnTo>
                  <a:lnTo>
                    <a:pt x="0" y="361467"/>
                  </a:lnTo>
                  <a:lnTo>
                    <a:pt x="82601" y="361467"/>
                  </a:lnTo>
                  <a:lnTo>
                    <a:pt x="21895" y="113894"/>
                  </a:lnTo>
                  <a:lnTo>
                    <a:pt x="21438" y="113894"/>
                  </a:lnTo>
                  <a:lnTo>
                    <a:pt x="0" y="164907"/>
                  </a:lnTo>
                  <a:lnTo>
                    <a:pt x="0" y="605"/>
                  </a:lnTo>
                  <a:lnTo>
                    <a:pt x="3319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18" name="Shape 11">
              <a:extLst>
                <a:ext uri="{FF2B5EF4-FFF2-40B4-BE49-F238E27FC236}">
                  <a16:creationId xmlns:a16="http://schemas.microsoft.com/office/drawing/2014/main" id="{4FE9EE70-B46E-F4A3-EFD1-CFBAAC436CEB}"/>
                </a:ext>
              </a:extLst>
            </p:cNvPr>
            <p:cNvSpPr/>
            <p:nvPr/>
          </p:nvSpPr>
          <p:spPr>
            <a:xfrm>
              <a:off x="2521255" y="3093662"/>
              <a:ext cx="255266" cy="582473"/>
            </a:xfrm>
            <a:custGeom>
              <a:avLst/>
              <a:gdLst/>
              <a:ahLst/>
              <a:cxnLst/>
              <a:rect l="0" t="0" r="0" b="0"/>
              <a:pathLst>
                <a:path w="255266" h="582473">
                  <a:moveTo>
                    <a:pt x="83960" y="0"/>
                  </a:moveTo>
                  <a:lnTo>
                    <a:pt x="233413" y="0"/>
                  </a:lnTo>
                  <a:lnTo>
                    <a:pt x="255266" y="1391"/>
                  </a:lnTo>
                  <a:lnTo>
                    <a:pt x="255266" y="95472"/>
                  </a:lnTo>
                  <a:lnTo>
                    <a:pt x="218542" y="92723"/>
                  </a:lnTo>
                  <a:lnTo>
                    <a:pt x="158674" y="92723"/>
                  </a:lnTo>
                  <a:lnTo>
                    <a:pt x="124016" y="488848"/>
                  </a:lnTo>
                  <a:lnTo>
                    <a:pt x="185687" y="488848"/>
                  </a:lnTo>
                  <a:cubicBezTo>
                    <a:pt x="201892" y="488848"/>
                    <a:pt x="216913" y="487800"/>
                    <a:pt x="230751" y="485702"/>
                  </a:cubicBezTo>
                  <a:lnTo>
                    <a:pt x="255266" y="479599"/>
                  </a:lnTo>
                  <a:lnTo>
                    <a:pt x="255266" y="576089"/>
                  </a:lnTo>
                  <a:lnTo>
                    <a:pt x="244543" y="578259"/>
                  </a:lnTo>
                  <a:cubicBezTo>
                    <a:pt x="222053" y="581069"/>
                    <a:pt x="197904" y="582473"/>
                    <a:pt x="172098" y="582473"/>
                  </a:cubicBezTo>
                  <a:lnTo>
                    <a:pt x="32994" y="582473"/>
                  </a:lnTo>
                  <a:cubicBezTo>
                    <a:pt x="23101" y="582473"/>
                    <a:pt x="15024" y="579552"/>
                    <a:pt x="8789" y="573710"/>
                  </a:cubicBezTo>
                  <a:cubicBezTo>
                    <a:pt x="2540" y="567855"/>
                    <a:pt x="0" y="558330"/>
                    <a:pt x="1156" y="545122"/>
                  </a:cubicBezTo>
                  <a:lnTo>
                    <a:pt x="45581" y="37363"/>
                  </a:lnTo>
                  <a:cubicBezTo>
                    <a:pt x="46736" y="24156"/>
                    <a:pt x="50940" y="14631"/>
                    <a:pt x="58204" y="8775"/>
                  </a:cubicBezTo>
                  <a:cubicBezTo>
                    <a:pt x="65468" y="2921"/>
                    <a:pt x="74054" y="0"/>
                    <a:pt x="8396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19" name="Shape 12">
              <a:extLst>
                <a:ext uri="{FF2B5EF4-FFF2-40B4-BE49-F238E27FC236}">
                  <a16:creationId xmlns:a16="http://schemas.microsoft.com/office/drawing/2014/main" id="{58C20DFF-7B8F-07A7-A65F-0967A2EF3928}"/>
                </a:ext>
              </a:extLst>
            </p:cNvPr>
            <p:cNvSpPr/>
            <p:nvPr/>
          </p:nvSpPr>
          <p:spPr>
            <a:xfrm>
              <a:off x="2189632" y="3090957"/>
              <a:ext cx="256756" cy="587883"/>
            </a:xfrm>
            <a:custGeom>
              <a:avLst/>
              <a:gdLst/>
              <a:ahLst/>
              <a:cxnLst/>
              <a:rect l="0" t="0" r="0" b="0"/>
              <a:pathLst>
                <a:path w="256756" h="587883">
                  <a:moveTo>
                    <a:pt x="33198" y="0"/>
                  </a:moveTo>
                  <a:cubicBezTo>
                    <a:pt x="50902" y="0"/>
                    <a:pt x="64986" y="229"/>
                    <a:pt x="75451" y="673"/>
                  </a:cubicBezTo>
                  <a:cubicBezTo>
                    <a:pt x="85916" y="1131"/>
                    <a:pt x="94006" y="2184"/>
                    <a:pt x="99708" y="3823"/>
                  </a:cubicBezTo>
                  <a:cubicBezTo>
                    <a:pt x="105410" y="5486"/>
                    <a:pt x="109398" y="7963"/>
                    <a:pt x="111658" y="11252"/>
                  </a:cubicBezTo>
                  <a:cubicBezTo>
                    <a:pt x="113919" y="14567"/>
                    <a:pt x="115710" y="19063"/>
                    <a:pt x="117005" y="24765"/>
                  </a:cubicBezTo>
                  <a:lnTo>
                    <a:pt x="251892" y="541071"/>
                  </a:lnTo>
                  <a:cubicBezTo>
                    <a:pt x="254546" y="551879"/>
                    <a:pt x="256058" y="560426"/>
                    <a:pt x="256400" y="566738"/>
                  </a:cubicBezTo>
                  <a:cubicBezTo>
                    <a:pt x="256756" y="573037"/>
                    <a:pt x="255131" y="577761"/>
                    <a:pt x="251562" y="580911"/>
                  </a:cubicBezTo>
                  <a:cubicBezTo>
                    <a:pt x="247980" y="584061"/>
                    <a:pt x="241960" y="586016"/>
                    <a:pt x="233490" y="586753"/>
                  </a:cubicBezTo>
                  <a:cubicBezTo>
                    <a:pt x="225019" y="587515"/>
                    <a:pt x="213436" y="587883"/>
                    <a:pt x="198730" y="587883"/>
                  </a:cubicBezTo>
                  <a:cubicBezTo>
                    <a:pt x="183426" y="587883"/>
                    <a:pt x="171514" y="587667"/>
                    <a:pt x="163004" y="587210"/>
                  </a:cubicBezTo>
                  <a:cubicBezTo>
                    <a:pt x="154496" y="586753"/>
                    <a:pt x="148044" y="585864"/>
                    <a:pt x="143663" y="584517"/>
                  </a:cubicBezTo>
                  <a:cubicBezTo>
                    <a:pt x="139281" y="583159"/>
                    <a:pt x="136284" y="581292"/>
                    <a:pt x="134696" y="578891"/>
                  </a:cubicBezTo>
                  <a:cubicBezTo>
                    <a:pt x="133109" y="576491"/>
                    <a:pt x="131877" y="573342"/>
                    <a:pt x="131026" y="569430"/>
                  </a:cubicBezTo>
                  <a:lnTo>
                    <a:pt x="102108" y="452400"/>
                  </a:lnTo>
                  <a:lnTo>
                    <a:pt x="0" y="452400"/>
                  </a:lnTo>
                  <a:lnTo>
                    <a:pt x="0" y="361467"/>
                  </a:lnTo>
                  <a:lnTo>
                    <a:pt x="82601" y="361467"/>
                  </a:lnTo>
                  <a:lnTo>
                    <a:pt x="21882" y="113894"/>
                  </a:lnTo>
                  <a:lnTo>
                    <a:pt x="21438" y="113894"/>
                  </a:lnTo>
                  <a:lnTo>
                    <a:pt x="0" y="164908"/>
                  </a:lnTo>
                  <a:lnTo>
                    <a:pt x="0" y="605"/>
                  </a:lnTo>
                  <a:lnTo>
                    <a:pt x="3319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20" name="Shape 13">
              <a:extLst>
                <a:ext uri="{FF2B5EF4-FFF2-40B4-BE49-F238E27FC236}">
                  <a16:creationId xmlns:a16="http://schemas.microsoft.com/office/drawing/2014/main" id="{1FF6AEE3-882F-F844-0976-A734F3FE47E8}"/>
                </a:ext>
              </a:extLst>
            </p:cNvPr>
            <p:cNvSpPr/>
            <p:nvPr/>
          </p:nvSpPr>
          <p:spPr>
            <a:xfrm>
              <a:off x="2776521" y="3095053"/>
              <a:ext cx="256798" cy="574698"/>
            </a:xfrm>
            <a:custGeom>
              <a:avLst/>
              <a:gdLst/>
              <a:ahLst/>
              <a:cxnLst/>
              <a:rect l="0" t="0" r="0" b="0"/>
              <a:pathLst>
                <a:path w="256798" h="574698">
                  <a:moveTo>
                    <a:pt x="0" y="0"/>
                  </a:moveTo>
                  <a:lnTo>
                    <a:pt x="49707" y="3163"/>
                  </a:lnTo>
                  <a:cubicBezTo>
                    <a:pt x="71460" y="6200"/>
                    <a:pt x="91114" y="10756"/>
                    <a:pt x="108665" y="16833"/>
                  </a:cubicBezTo>
                  <a:cubicBezTo>
                    <a:pt x="143755" y="28987"/>
                    <a:pt x="172648" y="46996"/>
                    <a:pt x="195317" y="70859"/>
                  </a:cubicBezTo>
                  <a:cubicBezTo>
                    <a:pt x="217987" y="94710"/>
                    <a:pt x="234230" y="124199"/>
                    <a:pt x="244072" y="159302"/>
                  </a:cubicBezTo>
                  <a:cubicBezTo>
                    <a:pt x="253902" y="194418"/>
                    <a:pt x="256798" y="235083"/>
                    <a:pt x="252759" y="281298"/>
                  </a:cubicBezTo>
                  <a:cubicBezTo>
                    <a:pt x="248086" y="334714"/>
                    <a:pt x="237100" y="380409"/>
                    <a:pt x="219828" y="418369"/>
                  </a:cubicBezTo>
                  <a:cubicBezTo>
                    <a:pt x="202556" y="456330"/>
                    <a:pt x="179810" y="487318"/>
                    <a:pt x="151604" y="511321"/>
                  </a:cubicBezTo>
                  <a:cubicBezTo>
                    <a:pt x="123397" y="535336"/>
                    <a:pt x="90123" y="552964"/>
                    <a:pt x="51769" y="564216"/>
                  </a:cubicBezTo>
                  <a:lnTo>
                    <a:pt x="0" y="574698"/>
                  </a:lnTo>
                  <a:lnTo>
                    <a:pt x="0" y="478208"/>
                  </a:lnTo>
                  <a:lnTo>
                    <a:pt x="13453" y="474859"/>
                  </a:lnTo>
                  <a:cubicBezTo>
                    <a:pt x="36389" y="466464"/>
                    <a:pt x="56036" y="453777"/>
                    <a:pt x="72368" y="436823"/>
                  </a:cubicBezTo>
                  <a:cubicBezTo>
                    <a:pt x="88713" y="419868"/>
                    <a:pt x="101655" y="398786"/>
                    <a:pt x="111218" y="373576"/>
                  </a:cubicBezTo>
                  <a:cubicBezTo>
                    <a:pt x="120768" y="348367"/>
                    <a:pt x="127017" y="318967"/>
                    <a:pt x="129963" y="285350"/>
                  </a:cubicBezTo>
                  <a:cubicBezTo>
                    <a:pt x="132376" y="257740"/>
                    <a:pt x="131398" y="232086"/>
                    <a:pt x="127017" y="208375"/>
                  </a:cubicBezTo>
                  <a:cubicBezTo>
                    <a:pt x="122635" y="184677"/>
                    <a:pt x="114075" y="164103"/>
                    <a:pt x="101350" y="146704"/>
                  </a:cubicBezTo>
                  <a:cubicBezTo>
                    <a:pt x="88612" y="129305"/>
                    <a:pt x="71492" y="115716"/>
                    <a:pt x="50004" y="105962"/>
                  </a:cubicBezTo>
                  <a:cubicBezTo>
                    <a:pt x="39247" y="101092"/>
                    <a:pt x="26642" y="97434"/>
                    <a:pt x="12188" y="94994"/>
                  </a:cubicBezTo>
                  <a:lnTo>
                    <a:pt x="0" y="940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21" name="Shape 14">
              <a:extLst>
                <a:ext uri="{FF2B5EF4-FFF2-40B4-BE49-F238E27FC236}">
                  <a16:creationId xmlns:a16="http://schemas.microsoft.com/office/drawing/2014/main" id="{0A172D16-6DBD-927C-94C8-9AF6217BBAC0}"/>
                </a:ext>
              </a:extLst>
            </p:cNvPr>
            <p:cNvSpPr/>
            <p:nvPr/>
          </p:nvSpPr>
          <p:spPr>
            <a:xfrm>
              <a:off x="3093492" y="3085886"/>
              <a:ext cx="280569" cy="600612"/>
            </a:xfrm>
            <a:custGeom>
              <a:avLst/>
              <a:gdLst/>
              <a:ahLst/>
              <a:cxnLst/>
              <a:rect l="0" t="0" r="0" b="0"/>
              <a:pathLst>
                <a:path w="280569" h="600612">
                  <a:moveTo>
                    <a:pt x="280569" y="0"/>
                  </a:moveTo>
                  <a:lnTo>
                    <a:pt x="280569" y="96627"/>
                  </a:lnTo>
                  <a:lnTo>
                    <a:pt x="259552" y="98762"/>
                  </a:lnTo>
                  <a:cubicBezTo>
                    <a:pt x="247158" y="101499"/>
                    <a:pt x="235845" y="105604"/>
                    <a:pt x="225615" y="111078"/>
                  </a:cubicBezTo>
                  <a:cubicBezTo>
                    <a:pt x="205143" y="122038"/>
                    <a:pt x="188112" y="136668"/>
                    <a:pt x="174498" y="154969"/>
                  </a:cubicBezTo>
                  <a:cubicBezTo>
                    <a:pt x="160896" y="173270"/>
                    <a:pt x="150558" y="194656"/>
                    <a:pt x="143459" y="219116"/>
                  </a:cubicBezTo>
                  <a:cubicBezTo>
                    <a:pt x="136360" y="243577"/>
                    <a:pt x="131623" y="269459"/>
                    <a:pt x="129248" y="296764"/>
                  </a:cubicBezTo>
                  <a:cubicBezTo>
                    <a:pt x="126466" y="328578"/>
                    <a:pt x="126340" y="357165"/>
                    <a:pt x="128943" y="382515"/>
                  </a:cubicBezTo>
                  <a:cubicBezTo>
                    <a:pt x="131521" y="407877"/>
                    <a:pt x="137732" y="429556"/>
                    <a:pt x="147561" y="447564"/>
                  </a:cubicBezTo>
                  <a:cubicBezTo>
                    <a:pt x="157391" y="465573"/>
                    <a:pt x="171488" y="479301"/>
                    <a:pt x="189878" y="488750"/>
                  </a:cubicBezTo>
                  <a:cubicBezTo>
                    <a:pt x="208242" y="498186"/>
                    <a:pt x="231991" y="502936"/>
                    <a:pt x="261099" y="502936"/>
                  </a:cubicBezTo>
                  <a:lnTo>
                    <a:pt x="280569" y="500983"/>
                  </a:lnTo>
                  <a:lnTo>
                    <a:pt x="280569" y="598076"/>
                  </a:lnTo>
                  <a:lnTo>
                    <a:pt x="248958" y="600612"/>
                  </a:lnTo>
                  <a:cubicBezTo>
                    <a:pt x="203645" y="600612"/>
                    <a:pt x="164630" y="594681"/>
                    <a:pt x="131902" y="582832"/>
                  </a:cubicBezTo>
                  <a:cubicBezTo>
                    <a:pt x="99174" y="570983"/>
                    <a:pt x="72618" y="552898"/>
                    <a:pt x="52235" y="528590"/>
                  </a:cubicBezTo>
                  <a:cubicBezTo>
                    <a:pt x="31864" y="504282"/>
                    <a:pt x="17691" y="473370"/>
                    <a:pt x="9715" y="435855"/>
                  </a:cubicBezTo>
                  <a:cubicBezTo>
                    <a:pt x="1740" y="398352"/>
                    <a:pt x="0" y="353940"/>
                    <a:pt x="4496" y="302619"/>
                  </a:cubicBezTo>
                  <a:cubicBezTo>
                    <a:pt x="8610" y="255502"/>
                    <a:pt x="18326" y="213122"/>
                    <a:pt x="33629" y="175454"/>
                  </a:cubicBezTo>
                  <a:cubicBezTo>
                    <a:pt x="48920" y="137799"/>
                    <a:pt x="69583" y="105756"/>
                    <a:pt x="95593" y="79341"/>
                  </a:cubicBezTo>
                  <a:cubicBezTo>
                    <a:pt x="121615" y="52937"/>
                    <a:pt x="152717" y="32681"/>
                    <a:pt x="188913" y="18571"/>
                  </a:cubicBezTo>
                  <a:cubicBezTo>
                    <a:pt x="207010" y="11516"/>
                    <a:pt x="226362" y="6229"/>
                    <a:pt x="246966" y="2707"/>
                  </a:cubicBezTo>
                  <a:lnTo>
                    <a:pt x="28056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22" name="Shape 15">
              <a:extLst>
                <a:ext uri="{FF2B5EF4-FFF2-40B4-BE49-F238E27FC236}">
                  <a16:creationId xmlns:a16="http://schemas.microsoft.com/office/drawing/2014/main" id="{EF694B17-3400-2917-6763-AACEE7C902D0}"/>
                </a:ext>
              </a:extLst>
            </p:cNvPr>
            <p:cNvSpPr/>
            <p:nvPr/>
          </p:nvSpPr>
          <p:spPr>
            <a:xfrm>
              <a:off x="5185169" y="3091858"/>
              <a:ext cx="528815" cy="586981"/>
            </a:xfrm>
            <a:custGeom>
              <a:avLst/>
              <a:gdLst/>
              <a:ahLst/>
              <a:cxnLst/>
              <a:rect l="0" t="0" r="0" b="0"/>
              <a:pathLst>
                <a:path w="528815" h="586981">
                  <a:moveTo>
                    <a:pt x="478472" y="0"/>
                  </a:moveTo>
                  <a:cubicBezTo>
                    <a:pt x="488671" y="0"/>
                    <a:pt x="497192" y="381"/>
                    <a:pt x="504037" y="1130"/>
                  </a:cubicBezTo>
                  <a:cubicBezTo>
                    <a:pt x="510870" y="1879"/>
                    <a:pt x="516077" y="3149"/>
                    <a:pt x="519684" y="4953"/>
                  </a:cubicBezTo>
                  <a:cubicBezTo>
                    <a:pt x="523265" y="6756"/>
                    <a:pt x="525716" y="8852"/>
                    <a:pt x="526999" y="11252"/>
                  </a:cubicBezTo>
                  <a:cubicBezTo>
                    <a:pt x="528295" y="13665"/>
                    <a:pt x="528815" y="16358"/>
                    <a:pt x="528548" y="19355"/>
                  </a:cubicBezTo>
                  <a:lnTo>
                    <a:pt x="482752" y="542874"/>
                  </a:lnTo>
                  <a:cubicBezTo>
                    <a:pt x="482143" y="549783"/>
                    <a:pt x="480403" y="555930"/>
                    <a:pt x="477532" y="561327"/>
                  </a:cubicBezTo>
                  <a:cubicBezTo>
                    <a:pt x="474637" y="566725"/>
                    <a:pt x="471043" y="571233"/>
                    <a:pt x="466674" y="574827"/>
                  </a:cubicBezTo>
                  <a:cubicBezTo>
                    <a:pt x="462306" y="578434"/>
                    <a:pt x="457276" y="581063"/>
                    <a:pt x="451574" y="582701"/>
                  </a:cubicBezTo>
                  <a:cubicBezTo>
                    <a:pt x="445872" y="584352"/>
                    <a:pt x="440182" y="585191"/>
                    <a:pt x="434480" y="585191"/>
                  </a:cubicBezTo>
                  <a:lnTo>
                    <a:pt x="384061" y="585191"/>
                  </a:lnTo>
                  <a:cubicBezTo>
                    <a:pt x="373545" y="585191"/>
                    <a:pt x="364566" y="584136"/>
                    <a:pt x="357111" y="582041"/>
                  </a:cubicBezTo>
                  <a:cubicBezTo>
                    <a:pt x="349631" y="579946"/>
                    <a:pt x="342900" y="576110"/>
                    <a:pt x="336956" y="570560"/>
                  </a:cubicBezTo>
                  <a:cubicBezTo>
                    <a:pt x="330987" y="565010"/>
                    <a:pt x="325400" y="557504"/>
                    <a:pt x="320243" y="548056"/>
                  </a:cubicBezTo>
                  <a:cubicBezTo>
                    <a:pt x="315061" y="538594"/>
                    <a:pt x="309385" y="526377"/>
                    <a:pt x="303187" y="511365"/>
                  </a:cubicBezTo>
                  <a:lnTo>
                    <a:pt x="182080" y="239027"/>
                  </a:lnTo>
                  <a:cubicBezTo>
                    <a:pt x="175082" y="222821"/>
                    <a:pt x="168059" y="205346"/>
                    <a:pt x="161011" y="186588"/>
                  </a:cubicBezTo>
                  <a:cubicBezTo>
                    <a:pt x="153937" y="167818"/>
                    <a:pt x="147739" y="149606"/>
                    <a:pt x="142380" y="131889"/>
                  </a:cubicBezTo>
                  <a:lnTo>
                    <a:pt x="141478" y="131889"/>
                  </a:lnTo>
                  <a:cubicBezTo>
                    <a:pt x="140792" y="153505"/>
                    <a:pt x="139802" y="175031"/>
                    <a:pt x="138531" y="196494"/>
                  </a:cubicBezTo>
                  <a:cubicBezTo>
                    <a:pt x="137249" y="217944"/>
                    <a:pt x="135623" y="240081"/>
                    <a:pt x="133629" y="262890"/>
                  </a:cubicBezTo>
                  <a:lnTo>
                    <a:pt x="106959" y="567627"/>
                  </a:lnTo>
                  <a:cubicBezTo>
                    <a:pt x="106706" y="570637"/>
                    <a:pt x="105639" y="573341"/>
                    <a:pt x="103772" y="575729"/>
                  </a:cubicBezTo>
                  <a:cubicBezTo>
                    <a:pt x="101917" y="578142"/>
                    <a:pt x="98882" y="580162"/>
                    <a:pt x="94678" y="581812"/>
                  </a:cubicBezTo>
                  <a:cubicBezTo>
                    <a:pt x="90488" y="583463"/>
                    <a:pt x="84912" y="584733"/>
                    <a:pt x="77927" y="585635"/>
                  </a:cubicBezTo>
                  <a:cubicBezTo>
                    <a:pt x="70942" y="586537"/>
                    <a:pt x="62052" y="586981"/>
                    <a:pt x="51257" y="586981"/>
                  </a:cubicBezTo>
                  <a:cubicBezTo>
                    <a:pt x="40729" y="586981"/>
                    <a:pt x="32080" y="586537"/>
                    <a:pt x="25260" y="585635"/>
                  </a:cubicBezTo>
                  <a:cubicBezTo>
                    <a:pt x="18428" y="584733"/>
                    <a:pt x="13145" y="583463"/>
                    <a:pt x="9385" y="581812"/>
                  </a:cubicBezTo>
                  <a:cubicBezTo>
                    <a:pt x="5626" y="580162"/>
                    <a:pt x="3111" y="578142"/>
                    <a:pt x="1816" y="575729"/>
                  </a:cubicBezTo>
                  <a:cubicBezTo>
                    <a:pt x="508" y="573341"/>
                    <a:pt x="0" y="570637"/>
                    <a:pt x="279" y="567627"/>
                  </a:cubicBezTo>
                  <a:lnTo>
                    <a:pt x="46075" y="44120"/>
                  </a:lnTo>
                  <a:cubicBezTo>
                    <a:pt x="47308" y="30010"/>
                    <a:pt x="52350" y="19431"/>
                    <a:pt x="61239" y="12383"/>
                  </a:cubicBezTo>
                  <a:cubicBezTo>
                    <a:pt x="70104" y="5334"/>
                    <a:pt x="80543" y="1803"/>
                    <a:pt x="92545" y="1803"/>
                  </a:cubicBezTo>
                  <a:lnTo>
                    <a:pt x="156020" y="1803"/>
                  </a:lnTo>
                  <a:cubicBezTo>
                    <a:pt x="167411" y="1803"/>
                    <a:pt x="176936" y="2781"/>
                    <a:pt x="184569" y="4724"/>
                  </a:cubicBezTo>
                  <a:cubicBezTo>
                    <a:pt x="192202" y="6680"/>
                    <a:pt x="198894" y="9906"/>
                    <a:pt x="204648" y="14402"/>
                  </a:cubicBezTo>
                  <a:cubicBezTo>
                    <a:pt x="210401" y="18910"/>
                    <a:pt x="215646" y="25133"/>
                    <a:pt x="220345" y="33083"/>
                  </a:cubicBezTo>
                  <a:cubicBezTo>
                    <a:pt x="225057" y="41046"/>
                    <a:pt x="229743" y="50864"/>
                    <a:pt x="234417" y="62573"/>
                  </a:cubicBezTo>
                  <a:lnTo>
                    <a:pt x="329235" y="275488"/>
                  </a:lnTo>
                  <a:cubicBezTo>
                    <a:pt x="334696" y="288391"/>
                    <a:pt x="340119" y="301079"/>
                    <a:pt x="345491" y="313525"/>
                  </a:cubicBezTo>
                  <a:cubicBezTo>
                    <a:pt x="350838" y="325984"/>
                    <a:pt x="355981" y="338442"/>
                    <a:pt x="360883" y="350888"/>
                  </a:cubicBezTo>
                  <a:cubicBezTo>
                    <a:pt x="365811" y="363347"/>
                    <a:pt x="370586" y="375577"/>
                    <a:pt x="375247" y="387579"/>
                  </a:cubicBezTo>
                  <a:cubicBezTo>
                    <a:pt x="379895" y="399580"/>
                    <a:pt x="384404" y="411581"/>
                    <a:pt x="388747" y="423583"/>
                  </a:cubicBezTo>
                  <a:lnTo>
                    <a:pt x="389204" y="423583"/>
                  </a:lnTo>
                  <a:cubicBezTo>
                    <a:pt x="390131" y="402577"/>
                    <a:pt x="391376" y="380670"/>
                    <a:pt x="392925" y="357860"/>
                  </a:cubicBezTo>
                  <a:cubicBezTo>
                    <a:pt x="394475" y="335051"/>
                    <a:pt x="396151" y="313296"/>
                    <a:pt x="397942" y="292595"/>
                  </a:cubicBezTo>
                  <a:lnTo>
                    <a:pt x="421868" y="19355"/>
                  </a:lnTo>
                  <a:cubicBezTo>
                    <a:pt x="422123" y="16358"/>
                    <a:pt x="423266" y="13665"/>
                    <a:pt x="425272" y="11252"/>
                  </a:cubicBezTo>
                  <a:cubicBezTo>
                    <a:pt x="427279" y="8852"/>
                    <a:pt x="430466" y="6756"/>
                    <a:pt x="434823" y="4953"/>
                  </a:cubicBezTo>
                  <a:cubicBezTo>
                    <a:pt x="439166" y="3149"/>
                    <a:pt x="444843" y="1879"/>
                    <a:pt x="451815" y="1130"/>
                  </a:cubicBezTo>
                  <a:cubicBezTo>
                    <a:pt x="458775" y="381"/>
                    <a:pt x="467677" y="0"/>
                    <a:pt x="47847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23" name="Shape 16">
              <a:extLst>
                <a:ext uri="{FF2B5EF4-FFF2-40B4-BE49-F238E27FC236}">
                  <a16:creationId xmlns:a16="http://schemas.microsoft.com/office/drawing/2014/main" id="{152C756F-5A33-6F3D-2538-3FF72B8C3AAD}"/>
                </a:ext>
              </a:extLst>
            </p:cNvPr>
            <p:cNvSpPr/>
            <p:nvPr/>
          </p:nvSpPr>
          <p:spPr>
            <a:xfrm>
              <a:off x="4332148" y="3091858"/>
              <a:ext cx="528815" cy="586981"/>
            </a:xfrm>
            <a:custGeom>
              <a:avLst/>
              <a:gdLst/>
              <a:ahLst/>
              <a:cxnLst/>
              <a:rect l="0" t="0" r="0" b="0"/>
              <a:pathLst>
                <a:path w="528815" h="586981">
                  <a:moveTo>
                    <a:pt x="478472" y="0"/>
                  </a:moveTo>
                  <a:cubicBezTo>
                    <a:pt x="488671" y="0"/>
                    <a:pt x="497192" y="381"/>
                    <a:pt x="504037" y="1130"/>
                  </a:cubicBezTo>
                  <a:cubicBezTo>
                    <a:pt x="510870" y="1879"/>
                    <a:pt x="516077" y="3149"/>
                    <a:pt x="519684" y="4953"/>
                  </a:cubicBezTo>
                  <a:cubicBezTo>
                    <a:pt x="523265" y="6756"/>
                    <a:pt x="525716" y="8852"/>
                    <a:pt x="527012" y="11252"/>
                  </a:cubicBezTo>
                  <a:cubicBezTo>
                    <a:pt x="528295" y="13665"/>
                    <a:pt x="528815" y="16358"/>
                    <a:pt x="528548" y="19355"/>
                  </a:cubicBezTo>
                  <a:lnTo>
                    <a:pt x="482752" y="542874"/>
                  </a:lnTo>
                  <a:cubicBezTo>
                    <a:pt x="482143" y="549783"/>
                    <a:pt x="480403" y="555930"/>
                    <a:pt x="477532" y="561327"/>
                  </a:cubicBezTo>
                  <a:cubicBezTo>
                    <a:pt x="474637" y="566725"/>
                    <a:pt x="471043" y="571233"/>
                    <a:pt x="466674" y="574827"/>
                  </a:cubicBezTo>
                  <a:cubicBezTo>
                    <a:pt x="462305" y="578434"/>
                    <a:pt x="457276" y="581063"/>
                    <a:pt x="451574" y="582701"/>
                  </a:cubicBezTo>
                  <a:cubicBezTo>
                    <a:pt x="445872" y="584352"/>
                    <a:pt x="440182" y="585191"/>
                    <a:pt x="434480" y="585191"/>
                  </a:cubicBezTo>
                  <a:lnTo>
                    <a:pt x="384061" y="585191"/>
                  </a:lnTo>
                  <a:cubicBezTo>
                    <a:pt x="373545" y="585191"/>
                    <a:pt x="364566" y="584136"/>
                    <a:pt x="357111" y="582041"/>
                  </a:cubicBezTo>
                  <a:cubicBezTo>
                    <a:pt x="349643" y="579946"/>
                    <a:pt x="342900" y="576110"/>
                    <a:pt x="336956" y="570560"/>
                  </a:cubicBezTo>
                  <a:cubicBezTo>
                    <a:pt x="330987" y="565010"/>
                    <a:pt x="325399" y="557504"/>
                    <a:pt x="320243" y="548056"/>
                  </a:cubicBezTo>
                  <a:cubicBezTo>
                    <a:pt x="315061" y="538594"/>
                    <a:pt x="309385" y="526377"/>
                    <a:pt x="303187" y="511365"/>
                  </a:cubicBezTo>
                  <a:lnTo>
                    <a:pt x="182080" y="239027"/>
                  </a:lnTo>
                  <a:cubicBezTo>
                    <a:pt x="175082" y="222821"/>
                    <a:pt x="168059" y="205346"/>
                    <a:pt x="161010" y="186588"/>
                  </a:cubicBezTo>
                  <a:cubicBezTo>
                    <a:pt x="153936" y="167818"/>
                    <a:pt x="147739" y="149606"/>
                    <a:pt x="142380" y="131889"/>
                  </a:cubicBezTo>
                  <a:lnTo>
                    <a:pt x="141478" y="131889"/>
                  </a:lnTo>
                  <a:cubicBezTo>
                    <a:pt x="140792" y="153505"/>
                    <a:pt x="139802" y="175031"/>
                    <a:pt x="138531" y="196494"/>
                  </a:cubicBezTo>
                  <a:cubicBezTo>
                    <a:pt x="137249" y="217944"/>
                    <a:pt x="135623" y="240081"/>
                    <a:pt x="133629" y="262890"/>
                  </a:cubicBezTo>
                  <a:lnTo>
                    <a:pt x="106959" y="567627"/>
                  </a:lnTo>
                  <a:cubicBezTo>
                    <a:pt x="106693" y="570637"/>
                    <a:pt x="105639" y="573341"/>
                    <a:pt x="103772" y="575729"/>
                  </a:cubicBezTo>
                  <a:cubicBezTo>
                    <a:pt x="101917" y="578142"/>
                    <a:pt x="98882" y="580162"/>
                    <a:pt x="94678" y="581812"/>
                  </a:cubicBezTo>
                  <a:cubicBezTo>
                    <a:pt x="90488" y="583463"/>
                    <a:pt x="84912" y="584733"/>
                    <a:pt x="77927" y="585635"/>
                  </a:cubicBezTo>
                  <a:cubicBezTo>
                    <a:pt x="70942" y="586537"/>
                    <a:pt x="62052" y="586981"/>
                    <a:pt x="51257" y="586981"/>
                  </a:cubicBezTo>
                  <a:cubicBezTo>
                    <a:pt x="40729" y="586981"/>
                    <a:pt x="32080" y="586537"/>
                    <a:pt x="25260" y="585635"/>
                  </a:cubicBezTo>
                  <a:cubicBezTo>
                    <a:pt x="18428" y="584733"/>
                    <a:pt x="13144" y="583463"/>
                    <a:pt x="9385" y="581812"/>
                  </a:cubicBezTo>
                  <a:cubicBezTo>
                    <a:pt x="5626" y="580162"/>
                    <a:pt x="3111" y="578142"/>
                    <a:pt x="1816" y="575729"/>
                  </a:cubicBezTo>
                  <a:cubicBezTo>
                    <a:pt x="508" y="573341"/>
                    <a:pt x="0" y="570637"/>
                    <a:pt x="279" y="567627"/>
                  </a:cubicBezTo>
                  <a:lnTo>
                    <a:pt x="46075" y="44120"/>
                  </a:lnTo>
                  <a:cubicBezTo>
                    <a:pt x="47307" y="30010"/>
                    <a:pt x="52349" y="19431"/>
                    <a:pt x="61239" y="12383"/>
                  </a:cubicBezTo>
                  <a:cubicBezTo>
                    <a:pt x="70104" y="5334"/>
                    <a:pt x="80543" y="1803"/>
                    <a:pt x="92545" y="1803"/>
                  </a:cubicBezTo>
                  <a:lnTo>
                    <a:pt x="156019" y="1803"/>
                  </a:lnTo>
                  <a:cubicBezTo>
                    <a:pt x="167411" y="1803"/>
                    <a:pt x="176936" y="2781"/>
                    <a:pt x="184569" y="4724"/>
                  </a:cubicBezTo>
                  <a:cubicBezTo>
                    <a:pt x="192201" y="6680"/>
                    <a:pt x="198894" y="9906"/>
                    <a:pt x="204648" y="14402"/>
                  </a:cubicBezTo>
                  <a:cubicBezTo>
                    <a:pt x="210401" y="18910"/>
                    <a:pt x="215646" y="25133"/>
                    <a:pt x="220345" y="33083"/>
                  </a:cubicBezTo>
                  <a:cubicBezTo>
                    <a:pt x="225056" y="41046"/>
                    <a:pt x="229743" y="50864"/>
                    <a:pt x="234416" y="62573"/>
                  </a:cubicBezTo>
                  <a:lnTo>
                    <a:pt x="329235" y="275488"/>
                  </a:lnTo>
                  <a:cubicBezTo>
                    <a:pt x="334695" y="288391"/>
                    <a:pt x="340118" y="301079"/>
                    <a:pt x="345491" y="313525"/>
                  </a:cubicBezTo>
                  <a:cubicBezTo>
                    <a:pt x="350838" y="325984"/>
                    <a:pt x="355981" y="338442"/>
                    <a:pt x="360883" y="350888"/>
                  </a:cubicBezTo>
                  <a:cubicBezTo>
                    <a:pt x="365811" y="363347"/>
                    <a:pt x="370586" y="375577"/>
                    <a:pt x="375247" y="387579"/>
                  </a:cubicBezTo>
                  <a:cubicBezTo>
                    <a:pt x="379895" y="399580"/>
                    <a:pt x="384391" y="411581"/>
                    <a:pt x="388747" y="423583"/>
                  </a:cubicBezTo>
                  <a:lnTo>
                    <a:pt x="389204" y="423583"/>
                  </a:lnTo>
                  <a:cubicBezTo>
                    <a:pt x="390131" y="402577"/>
                    <a:pt x="391376" y="380670"/>
                    <a:pt x="392925" y="357860"/>
                  </a:cubicBezTo>
                  <a:cubicBezTo>
                    <a:pt x="394474" y="335051"/>
                    <a:pt x="396151" y="313296"/>
                    <a:pt x="397954" y="292595"/>
                  </a:cubicBezTo>
                  <a:lnTo>
                    <a:pt x="421868" y="19355"/>
                  </a:lnTo>
                  <a:cubicBezTo>
                    <a:pt x="422122" y="16358"/>
                    <a:pt x="423265" y="13665"/>
                    <a:pt x="425272" y="11252"/>
                  </a:cubicBezTo>
                  <a:cubicBezTo>
                    <a:pt x="427279" y="8852"/>
                    <a:pt x="430466" y="6756"/>
                    <a:pt x="434822" y="4953"/>
                  </a:cubicBezTo>
                  <a:cubicBezTo>
                    <a:pt x="439166" y="3149"/>
                    <a:pt x="444843" y="1879"/>
                    <a:pt x="451815" y="1130"/>
                  </a:cubicBezTo>
                  <a:cubicBezTo>
                    <a:pt x="458775" y="381"/>
                    <a:pt x="467677" y="0"/>
                    <a:pt x="47847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24" name="Shape 17">
              <a:extLst>
                <a:ext uri="{FF2B5EF4-FFF2-40B4-BE49-F238E27FC236}">
                  <a16:creationId xmlns:a16="http://schemas.microsoft.com/office/drawing/2014/main" id="{B0F66D54-AD20-8B5D-AA44-29A4BA20AC58}"/>
                </a:ext>
              </a:extLst>
            </p:cNvPr>
            <p:cNvSpPr/>
            <p:nvPr/>
          </p:nvSpPr>
          <p:spPr>
            <a:xfrm>
              <a:off x="3724923" y="3091858"/>
              <a:ext cx="528790" cy="586981"/>
            </a:xfrm>
            <a:custGeom>
              <a:avLst/>
              <a:gdLst/>
              <a:ahLst/>
              <a:cxnLst/>
              <a:rect l="0" t="0" r="0" b="0"/>
              <a:pathLst>
                <a:path w="528790" h="586981">
                  <a:moveTo>
                    <a:pt x="478460" y="0"/>
                  </a:moveTo>
                  <a:cubicBezTo>
                    <a:pt x="488645" y="0"/>
                    <a:pt x="497180" y="381"/>
                    <a:pt x="503999" y="1130"/>
                  </a:cubicBezTo>
                  <a:cubicBezTo>
                    <a:pt x="510845" y="1879"/>
                    <a:pt x="516065" y="3149"/>
                    <a:pt x="519659" y="4953"/>
                  </a:cubicBezTo>
                  <a:cubicBezTo>
                    <a:pt x="523253" y="6756"/>
                    <a:pt x="525691" y="8852"/>
                    <a:pt x="526986" y="11252"/>
                  </a:cubicBezTo>
                  <a:cubicBezTo>
                    <a:pt x="528282" y="13665"/>
                    <a:pt x="528790" y="16358"/>
                    <a:pt x="528536" y="19355"/>
                  </a:cubicBezTo>
                  <a:lnTo>
                    <a:pt x="482727" y="542874"/>
                  </a:lnTo>
                  <a:cubicBezTo>
                    <a:pt x="482130" y="549783"/>
                    <a:pt x="480378" y="555930"/>
                    <a:pt x="477507" y="561327"/>
                  </a:cubicBezTo>
                  <a:cubicBezTo>
                    <a:pt x="474637" y="566725"/>
                    <a:pt x="471018" y="571233"/>
                    <a:pt x="466649" y="574827"/>
                  </a:cubicBezTo>
                  <a:cubicBezTo>
                    <a:pt x="462293" y="578434"/>
                    <a:pt x="457251" y="581063"/>
                    <a:pt x="451561" y="582701"/>
                  </a:cubicBezTo>
                  <a:cubicBezTo>
                    <a:pt x="445859" y="584352"/>
                    <a:pt x="440157" y="585191"/>
                    <a:pt x="434467" y="585191"/>
                  </a:cubicBezTo>
                  <a:lnTo>
                    <a:pt x="384048" y="585191"/>
                  </a:lnTo>
                  <a:cubicBezTo>
                    <a:pt x="373533" y="585191"/>
                    <a:pt x="364554" y="584136"/>
                    <a:pt x="357086" y="582041"/>
                  </a:cubicBezTo>
                  <a:cubicBezTo>
                    <a:pt x="349618" y="579946"/>
                    <a:pt x="342900" y="576110"/>
                    <a:pt x="336931" y="570560"/>
                  </a:cubicBezTo>
                  <a:cubicBezTo>
                    <a:pt x="330962" y="565010"/>
                    <a:pt x="325400" y="557504"/>
                    <a:pt x="320218" y="548056"/>
                  </a:cubicBezTo>
                  <a:cubicBezTo>
                    <a:pt x="315049" y="538594"/>
                    <a:pt x="309359" y="526377"/>
                    <a:pt x="303175" y="511365"/>
                  </a:cubicBezTo>
                  <a:lnTo>
                    <a:pt x="182054" y="239027"/>
                  </a:lnTo>
                  <a:cubicBezTo>
                    <a:pt x="175070" y="222821"/>
                    <a:pt x="168046" y="205346"/>
                    <a:pt x="160985" y="186588"/>
                  </a:cubicBezTo>
                  <a:cubicBezTo>
                    <a:pt x="153924" y="167818"/>
                    <a:pt x="147714" y="149606"/>
                    <a:pt x="142367" y="131889"/>
                  </a:cubicBezTo>
                  <a:lnTo>
                    <a:pt x="141465" y="131889"/>
                  </a:lnTo>
                  <a:cubicBezTo>
                    <a:pt x="140767" y="153505"/>
                    <a:pt x="139789" y="175031"/>
                    <a:pt x="138519" y="196494"/>
                  </a:cubicBezTo>
                  <a:cubicBezTo>
                    <a:pt x="137236" y="217944"/>
                    <a:pt x="135598" y="240081"/>
                    <a:pt x="133591" y="262890"/>
                  </a:cubicBezTo>
                  <a:lnTo>
                    <a:pt x="106947" y="567627"/>
                  </a:lnTo>
                  <a:cubicBezTo>
                    <a:pt x="106680" y="570637"/>
                    <a:pt x="105613" y="573341"/>
                    <a:pt x="103759" y="575729"/>
                  </a:cubicBezTo>
                  <a:cubicBezTo>
                    <a:pt x="101892" y="578142"/>
                    <a:pt x="98870" y="580162"/>
                    <a:pt x="94679" y="581812"/>
                  </a:cubicBezTo>
                  <a:cubicBezTo>
                    <a:pt x="90475" y="583463"/>
                    <a:pt x="84887" y="584733"/>
                    <a:pt x="77915" y="585635"/>
                  </a:cubicBezTo>
                  <a:cubicBezTo>
                    <a:pt x="70929" y="586537"/>
                    <a:pt x="62040" y="586981"/>
                    <a:pt x="51232" y="586981"/>
                  </a:cubicBezTo>
                  <a:cubicBezTo>
                    <a:pt x="40729" y="586981"/>
                    <a:pt x="32067" y="586537"/>
                    <a:pt x="25248" y="585635"/>
                  </a:cubicBezTo>
                  <a:cubicBezTo>
                    <a:pt x="18415" y="584733"/>
                    <a:pt x="13119" y="583463"/>
                    <a:pt x="9373" y="581812"/>
                  </a:cubicBezTo>
                  <a:cubicBezTo>
                    <a:pt x="5614" y="580162"/>
                    <a:pt x="3086" y="578142"/>
                    <a:pt x="1803" y="575729"/>
                  </a:cubicBezTo>
                  <a:cubicBezTo>
                    <a:pt x="508" y="573341"/>
                    <a:pt x="0" y="570637"/>
                    <a:pt x="241" y="567627"/>
                  </a:cubicBezTo>
                  <a:lnTo>
                    <a:pt x="46063" y="44120"/>
                  </a:lnTo>
                  <a:cubicBezTo>
                    <a:pt x="47295" y="30010"/>
                    <a:pt x="52337" y="19431"/>
                    <a:pt x="61214" y="12383"/>
                  </a:cubicBezTo>
                  <a:cubicBezTo>
                    <a:pt x="70079" y="5334"/>
                    <a:pt x="80518" y="1803"/>
                    <a:pt x="92532" y="1803"/>
                  </a:cubicBezTo>
                  <a:lnTo>
                    <a:pt x="155994" y="1803"/>
                  </a:lnTo>
                  <a:cubicBezTo>
                    <a:pt x="167399" y="1803"/>
                    <a:pt x="176911" y="2781"/>
                    <a:pt x="184557" y="4724"/>
                  </a:cubicBezTo>
                  <a:cubicBezTo>
                    <a:pt x="192177" y="6680"/>
                    <a:pt x="198869" y="9906"/>
                    <a:pt x="204635" y="14402"/>
                  </a:cubicBezTo>
                  <a:cubicBezTo>
                    <a:pt x="210388" y="18910"/>
                    <a:pt x="215608" y="25133"/>
                    <a:pt x="220332" y="33083"/>
                  </a:cubicBezTo>
                  <a:cubicBezTo>
                    <a:pt x="225031" y="41046"/>
                    <a:pt x="229731" y="50864"/>
                    <a:pt x="234404" y="62573"/>
                  </a:cubicBezTo>
                  <a:lnTo>
                    <a:pt x="329209" y="275488"/>
                  </a:lnTo>
                  <a:cubicBezTo>
                    <a:pt x="334671" y="288391"/>
                    <a:pt x="340106" y="301079"/>
                    <a:pt x="345465" y="313525"/>
                  </a:cubicBezTo>
                  <a:cubicBezTo>
                    <a:pt x="350825" y="325984"/>
                    <a:pt x="355968" y="338442"/>
                    <a:pt x="360883" y="350888"/>
                  </a:cubicBezTo>
                  <a:cubicBezTo>
                    <a:pt x="365785" y="363347"/>
                    <a:pt x="370574" y="375577"/>
                    <a:pt x="375222" y="387579"/>
                  </a:cubicBezTo>
                  <a:cubicBezTo>
                    <a:pt x="379870" y="399580"/>
                    <a:pt x="384378" y="411581"/>
                    <a:pt x="388734" y="423583"/>
                  </a:cubicBezTo>
                  <a:lnTo>
                    <a:pt x="389166" y="423583"/>
                  </a:lnTo>
                  <a:cubicBezTo>
                    <a:pt x="390119" y="402577"/>
                    <a:pt x="391363" y="380670"/>
                    <a:pt x="392887" y="357860"/>
                  </a:cubicBezTo>
                  <a:cubicBezTo>
                    <a:pt x="394449" y="335051"/>
                    <a:pt x="396126" y="313296"/>
                    <a:pt x="397942" y="292595"/>
                  </a:cubicBezTo>
                  <a:lnTo>
                    <a:pt x="421843" y="19355"/>
                  </a:lnTo>
                  <a:cubicBezTo>
                    <a:pt x="422110" y="16358"/>
                    <a:pt x="423240" y="13665"/>
                    <a:pt x="425260" y="11252"/>
                  </a:cubicBezTo>
                  <a:cubicBezTo>
                    <a:pt x="427266" y="8852"/>
                    <a:pt x="430441" y="6756"/>
                    <a:pt x="434810" y="4953"/>
                  </a:cubicBezTo>
                  <a:cubicBezTo>
                    <a:pt x="439166" y="3149"/>
                    <a:pt x="444830" y="1879"/>
                    <a:pt x="451803" y="1130"/>
                  </a:cubicBezTo>
                  <a:cubicBezTo>
                    <a:pt x="458762" y="381"/>
                    <a:pt x="467652" y="0"/>
                    <a:pt x="47846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25" name="Shape 18">
              <a:extLst>
                <a:ext uri="{FF2B5EF4-FFF2-40B4-BE49-F238E27FC236}">
                  <a16:creationId xmlns:a16="http://schemas.microsoft.com/office/drawing/2014/main" id="{498CE777-DD7E-358D-1E66-9002B4305741}"/>
                </a:ext>
              </a:extLst>
            </p:cNvPr>
            <p:cNvSpPr/>
            <p:nvPr/>
          </p:nvSpPr>
          <p:spPr>
            <a:xfrm>
              <a:off x="5739753" y="3091561"/>
              <a:ext cx="280594" cy="587279"/>
            </a:xfrm>
            <a:custGeom>
              <a:avLst/>
              <a:gdLst/>
              <a:ahLst/>
              <a:cxnLst/>
              <a:rect l="0" t="0" r="0" b="0"/>
              <a:pathLst>
                <a:path w="280594" h="587279">
                  <a:moveTo>
                    <a:pt x="280594" y="0"/>
                  </a:moveTo>
                  <a:lnTo>
                    <a:pt x="280594" y="164303"/>
                  </a:lnTo>
                  <a:lnTo>
                    <a:pt x="197993" y="360863"/>
                  </a:lnTo>
                  <a:lnTo>
                    <a:pt x="280594" y="360863"/>
                  </a:lnTo>
                  <a:lnTo>
                    <a:pt x="280594" y="451795"/>
                  </a:lnTo>
                  <a:lnTo>
                    <a:pt x="163931" y="451795"/>
                  </a:lnTo>
                  <a:lnTo>
                    <a:pt x="117056" y="565676"/>
                  </a:lnTo>
                  <a:cubicBezTo>
                    <a:pt x="115481" y="569880"/>
                    <a:pt x="113602" y="573410"/>
                    <a:pt x="111404" y="576255"/>
                  </a:cubicBezTo>
                  <a:cubicBezTo>
                    <a:pt x="109195" y="579112"/>
                    <a:pt x="105854" y="581360"/>
                    <a:pt x="101359" y="582999"/>
                  </a:cubicBezTo>
                  <a:cubicBezTo>
                    <a:pt x="96863" y="584650"/>
                    <a:pt x="90602" y="585780"/>
                    <a:pt x="82614" y="586389"/>
                  </a:cubicBezTo>
                  <a:cubicBezTo>
                    <a:pt x="74587" y="586986"/>
                    <a:pt x="64148" y="587279"/>
                    <a:pt x="51245" y="587279"/>
                  </a:cubicBezTo>
                  <a:cubicBezTo>
                    <a:pt x="37440" y="587279"/>
                    <a:pt x="26670" y="586834"/>
                    <a:pt x="18948" y="585932"/>
                  </a:cubicBezTo>
                  <a:cubicBezTo>
                    <a:pt x="11227" y="585031"/>
                    <a:pt x="6007" y="582859"/>
                    <a:pt x="3315" y="579405"/>
                  </a:cubicBezTo>
                  <a:cubicBezTo>
                    <a:pt x="610" y="575963"/>
                    <a:pt x="0" y="571073"/>
                    <a:pt x="1448" y="564774"/>
                  </a:cubicBezTo>
                  <a:cubicBezTo>
                    <a:pt x="2896" y="558475"/>
                    <a:pt x="5880" y="550080"/>
                    <a:pt x="10401" y="539565"/>
                  </a:cubicBezTo>
                  <a:lnTo>
                    <a:pt x="235217" y="22802"/>
                  </a:lnTo>
                  <a:cubicBezTo>
                    <a:pt x="237465" y="17709"/>
                    <a:pt x="239928" y="13581"/>
                    <a:pt x="242608" y="10419"/>
                  </a:cubicBezTo>
                  <a:cubicBezTo>
                    <a:pt x="245275" y="7257"/>
                    <a:pt x="249313" y="4882"/>
                    <a:pt x="254711" y="3218"/>
                  </a:cubicBezTo>
                  <a:cubicBezTo>
                    <a:pt x="260109" y="1580"/>
                    <a:pt x="267475" y="526"/>
                    <a:pt x="276822" y="69"/>
                  </a:cubicBezTo>
                  <a:lnTo>
                    <a:pt x="28059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26" name="Shape 19">
              <a:extLst>
                <a:ext uri="{FF2B5EF4-FFF2-40B4-BE49-F238E27FC236}">
                  <a16:creationId xmlns:a16="http://schemas.microsoft.com/office/drawing/2014/main" id="{10025984-FFE2-4358-19AD-CBEF70F48F31}"/>
                </a:ext>
              </a:extLst>
            </p:cNvPr>
            <p:cNvSpPr/>
            <p:nvPr/>
          </p:nvSpPr>
          <p:spPr>
            <a:xfrm>
              <a:off x="4939360" y="3090957"/>
              <a:ext cx="167488" cy="587883"/>
            </a:xfrm>
            <a:custGeom>
              <a:avLst/>
              <a:gdLst/>
              <a:ahLst/>
              <a:cxnLst/>
              <a:rect l="0" t="0" r="0" b="0"/>
              <a:pathLst>
                <a:path w="167488" h="587883">
                  <a:moveTo>
                    <a:pt x="109462" y="0"/>
                  </a:moveTo>
                  <a:cubicBezTo>
                    <a:pt x="121171" y="0"/>
                    <a:pt x="130734" y="445"/>
                    <a:pt x="138163" y="1346"/>
                  </a:cubicBezTo>
                  <a:cubicBezTo>
                    <a:pt x="145580" y="2248"/>
                    <a:pt x="151473" y="3454"/>
                    <a:pt x="155842" y="4953"/>
                  </a:cubicBezTo>
                  <a:cubicBezTo>
                    <a:pt x="160223" y="6464"/>
                    <a:pt x="163259" y="8395"/>
                    <a:pt x="165011" y="10808"/>
                  </a:cubicBezTo>
                  <a:cubicBezTo>
                    <a:pt x="166751" y="13208"/>
                    <a:pt x="167488" y="15913"/>
                    <a:pt x="167234" y="18910"/>
                  </a:cubicBezTo>
                  <a:lnTo>
                    <a:pt x="119100" y="568985"/>
                  </a:lnTo>
                  <a:cubicBezTo>
                    <a:pt x="118847" y="571983"/>
                    <a:pt x="117627" y="574688"/>
                    <a:pt x="115469" y="577088"/>
                  </a:cubicBezTo>
                  <a:cubicBezTo>
                    <a:pt x="113309" y="579488"/>
                    <a:pt x="109918" y="581444"/>
                    <a:pt x="105283" y="582943"/>
                  </a:cubicBezTo>
                  <a:cubicBezTo>
                    <a:pt x="100648" y="584441"/>
                    <a:pt x="94539" y="585635"/>
                    <a:pt x="86957" y="586537"/>
                  </a:cubicBezTo>
                  <a:cubicBezTo>
                    <a:pt x="79375" y="587439"/>
                    <a:pt x="69736" y="587883"/>
                    <a:pt x="58039" y="587883"/>
                  </a:cubicBezTo>
                  <a:cubicBezTo>
                    <a:pt x="46622" y="587883"/>
                    <a:pt x="37135" y="587439"/>
                    <a:pt x="29566" y="586537"/>
                  </a:cubicBezTo>
                  <a:cubicBezTo>
                    <a:pt x="21996" y="585635"/>
                    <a:pt x="16027" y="584441"/>
                    <a:pt x="11646" y="582943"/>
                  </a:cubicBezTo>
                  <a:cubicBezTo>
                    <a:pt x="7277" y="581444"/>
                    <a:pt x="4229" y="579488"/>
                    <a:pt x="2489" y="577088"/>
                  </a:cubicBezTo>
                  <a:cubicBezTo>
                    <a:pt x="737" y="574688"/>
                    <a:pt x="0" y="571983"/>
                    <a:pt x="254" y="568985"/>
                  </a:cubicBezTo>
                  <a:lnTo>
                    <a:pt x="48387" y="18910"/>
                  </a:lnTo>
                  <a:cubicBezTo>
                    <a:pt x="48654" y="15913"/>
                    <a:pt x="49860" y="13208"/>
                    <a:pt x="52032" y="10808"/>
                  </a:cubicBezTo>
                  <a:cubicBezTo>
                    <a:pt x="54191" y="8395"/>
                    <a:pt x="57658" y="6464"/>
                    <a:pt x="62446" y="4953"/>
                  </a:cubicBezTo>
                  <a:cubicBezTo>
                    <a:pt x="67221" y="3454"/>
                    <a:pt x="73406" y="2248"/>
                    <a:pt x="80988" y="1346"/>
                  </a:cubicBezTo>
                  <a:cubicBezTo>
                    <a:pt x="88570" y="445"/>
                    <a:pt x="98057" y="0"/>
                    <a:pt x="10946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27" name="Shape 20">
              <a:extLst>
                <a:ext uri="{FF2B5EF4-FFF2-40B4-BE49-F238E27FC236}">
                  <a16:creationId xmlns:a16="http://schemas.microsoft.com/office/drawing/2014/main" id="{64872E04-7953-5CCF-38EA-60AF405E3E9E}"/>
                </a:ext>
              </a:extLst>
            </p:cNvPr>
            <p:cNvSpPr/>
            <p:nvPr/>
          </p:nvSpPr>
          <p:spPr>
            <a:xfrm>
              <a:off x="3374061" y="3083311"/>
              <a:ext cx="280669" cy="600650"/>
            </a:xfrm>
            <a:custGeom>
              <a:avLst/>
              <a:gdLst/>
              <a:ahLst/>
              <a:cxnLst/>
              <a:rect l="0" t="0" r="0" b="0"/>
              <a:pathLst>
                <a:path w="280669" h="600650">
                  <a:moveTo>
                    <a:pt x="31965" y="0"/>
                  </a:moveTo>
                  <a:cubicBezTo>
                    <a:pt x="76072" y="0"/>
                    <a:pt x="114502" y="5842"/>
                    <a:pt x="147243" y="17551"/>
                  </a:cubicBezTo>
                  <a:cubicBezTo>
                    <a:pt x="179971" y="29248"/>
                    <a:pt x="206603" y="47244"/>
                    <a:pt x="227138" y="71565"/>
                  </a:cubicBezTo>
                  <a:cubicBezTo>
                    <a:pt x="247674" y="95872"/>
                    <a:pt x="262089" y="126568"/>
                    <a:pt x="270408" y="163627"/>
                  </a:cubicBezTo>
                  <a:cubicBezTo>
                    <a:pt x="278713" y="200685"/>
                    <a:pt x="280669" y="244424"/>
                    <a:pt x="276249" y="294843"/>
                  </a:cubicBezTo>
                  <a:cubicBezTo>
                    <a:pt x="272033" y="343154"/>
                    <a:pt x="262229" y="386372"/>
                    <a:pt x="246900" y="424485"/>
                  </a:cubicBezTo>
                  <a:cubicBezTo>
                    <a:pt x="231571" y="462597"/>
                    <a:pt x="210870" y="494919"/>
                    <a:pt x="184848" y="521488"/>
                  </a:cubicBezTo>
                  <a:cubicBezTo>
                    <a:pt x="158825" y="548043"/>
                    <a:pt x="127710" y="568299"/>
                    <a:pt x="91528" y="582244"/>
                  </a:cubicBezTo>
                  <a:cubicBezTo>
                    <a:pt x="73430" y="589229"/>
                    <a:pt x="54123" y="594465"/>
                    <a:pt x="33601" y="597954"/>
                  </a:cubicBezTo>
                  <a:lnTo>
                    <a:pt x="0" y="600650"/>
                  </a:lnTo>
                  <a:lnTo>
                    <a:pt x="0" y="503557"/>
                  </a:lnTo>
                  <a:lnTo>
                    <a:pt x="20946" y="501456"/>
                  </a:lnTo>
                  <a:cubicBezTo>
                    <a:pt x="33336" y="498754"/>
                    <a:pt x="44646" y="494703"/>
                    <a:pt x="54876" y="489305"/>
                  </a:cubicBezTo>
                  <a:cubicBezTo>
                    <a:pt x="75323" y="478498"/>
                    <a:pt x="92353" y="463791"/>
                    <a:pt x="106006" y="445186"/>
                  </a:cubicBezTo>
                  <a:cubicBezTo>
                    <a:pt x="119633" y="426580"/>
                    <a:pt x="130009" y="404901"/>
                    <a:pt x="137121" y="380137"/>
                  </a:cubicBezTo>
                  <a:cubicBezTo>
                    <a:pt x="144233" y="355384"/>
                    <a:pt x="149021" y="329044"/>
                    <a:pt x="151459" y="301142"/>
                  </a:cubicBezTo>
                  <a:cubicBezTo>
                    <a:pt x="154139" y="270535"/>
                    <a:pt x="154177" y="242697"/>
                    <a:pt x="151561" y="217640"/>
                  </a:cubicBezTo>
                  <a:cubicBezTo>
                    <a:pt x="148944" y="192583"/>
                    <a:pt x="142646" y="171133"/>
                    <a:pt x="132663" y="153264"/>
                  </a:cubicBezTo>
                  <a:cubicBezTo>
                    <a:pt x="122668" y="135420"/>
                    <a:pt x="108495" y="121615"/>
                    <a:pt x="90144" y="111861"/>
                  </a:cubicBezTo>
                  <a:cubicBezTo>
                    <a:pt x="71792" y="102108"/>
                    <a:pt x="48221" y="97231"/>
                    <a:pt x="19405" y="97231"/>
                  </a:cubicBezTo>
                  <a:lnTo>
                    <a:pt x="0" y="99202"/>
                  </a:lnTo>
                  <a:lnTo>
                    <a:pt x="0" y="2575"/>
                  </a:lnTo>
                  <a:lnTo>
                    <a:pt x="3196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28" name="Shape 21">
              <a:extLst>
                <a:ext uri="{FF2B5EF4-FFF2-40B4-BE49-F238E27FC236}">
                  <a16:creationId xmlns:a16="http://schemas.microsoft.com/office/drawing/2014/main" id="{CF9C0CC0-8BFE-DF53-F527-68C566B493D7}"/>
                </a:ext>
              </a:extLst>
            </p:cNvPr>
            <p:cNvSpPr/>
            <p:nvPr/>
          </p:nvSpPr>
          <p:spPr>
            <a:xfrm>
              <a:off x="6020346" y="3090957"/>
              <a:ext cx="256756" cy="587883"/>
            </a:xfrm>
            <a:custGeom>
              <a:avLst/>
              <a:gdLst/>
              <a:ahLst/>
              <a:cxnLst/>
              <a:rect l="0" t="0" r="0" b="0"/>
              <a:pathLst>
                <a:path w="256756" h="587883">
                  <a:moveTo>
                    <a:pt x="33185" y="0"/>
                  </a:moveTo>
                  <a:cubicBezTo>
                    <a:pt x="50902" y="0"/>
                    <a:pt x="64986" y="229"/>
                    <a:pt x="75450" y="673"/>
                  </a:cubicBezTo>
                  <a:cubicBezTo>
                    <a:pt x="85916" y="1131"/>
                    <a:pt x="93993" y="2184"/>
                    <a:pt x="99708" y="3823"/>
                  </a:cubicBezTo>
                  <a:cubicBezTo>
                    <a:pt x="105422" y="5486"/>
                    <a:pt x="109385" y="7963"/>
                    <a:pt x="111671" y="11252"/>
                  </a:cubicBezTo>
                  <a:cubicBezTo>
                    <a:pt x="113919" y="14567"/>
                    <a:pt x="115697" y="19063"/>
                    <a:pt x="117018" y="24765"/>
                  </a:cubicBezTo>
                  <a:lnTo>
                    <a:pt x="251892" y="541071"/>
                  </a:lnTo>
                  <a:cubicBezTo>
                    <a:pt x="254559" y="551879"/>
                    <a:pt x="256057" y="560426"/>
                    <a:pt x="256400" y="566738"/>
                  </a:cubicBezTo>
                  <a:cubicBezTo>
                    <a:pt x="256756" y="573037"/>
                    <a:pt x="255143" y="577761"/>
                    <a:pt x="251561" y="580911"/>
                  </a:cubicBezTo>
                  <a:cubicBezTo>
                    <a:pt x="247980" y="584061"/>
                    <a:pt x="241960" y="586016"/>
                    <a:pt x="233490" y="586753"/>
                  </a:cubicBezTo>
                  <a:cubicBezTo>
                    <a:pt x="225018" y="587515"/>
                    <a:pt x="213436" y="587883"/>
                    <a:pt x="198730" y="587883"/>
                  </a:cubicBezTo>
                  <a:cubicBezTo>
                    <a:pt x="183426" y="587883"/>
                    <a:pt x="171526" y="587667"/>
                    <a:pt x="163004" y="587210"/>
                  </a:cubicBezTo>
                  <a:cubicBezTo>
                    <a:pt x="154495" y="586753"/>
                    <a:pt x="148031" y="585864"/>
                    <a:pt x="143663" y="584517"/>
                  </a:cubicBezTo>
                  <a:cubicBezTo>
                    <a:pt x="139281" y="583159"/>
                    <a:pt x="136296" y="581292"/>
                    <a:pt x="134709" y="578891"/>
                  </a:cubicBezTo>
                  <a:cubicBezTo>
                    <a:pt x="133108" y="576491"/>
                    <a:pt x="131876" y="573342"/>
                    <a:pt x="131025" y="569430"/>
                  </a:cubicBezTo>
                  <a:lnTo>
                    <a:pt x="102108" y="452400"/>
                  </a:lnTo>
                  <a:lnTo>
                    <a:pt x="0" y="452400"/>
                  </a:lnTo>
                  <a:lnTo>
                    <a:pt x="0" y="361467"/>
                  </a:lnTo>
                  <a:lnTo>
                    <a:pt x="82600" y="361467"/>
                  </a:lnTo>
                  <a:lnTo>
                    <a:pt x="21882" y="113894"/>
                  </a:lnTo>
                  <a:lnTo>
                    <a:pt x="21437" y="113894"/>
                  </a:lnTo>
                  <a:lnTo>
                    <a:pt x="0" y="164907"/>
                  </a:lnTo>
                  <a:lnTo>
                    <a:pt x="0" y="605"/>
                  </a:lnTo>
                  <a:lnTo>
                    <a:pt x="3318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29" name="Shape 22">
              <a:extLst>
                <a:ext uri="{FF2B5EF4-FFF2-40B4-BE49-F238E27FC236}">
                  <a16:creationId xmlns:a16="http://schemas.microsoft.com/office/drawing/2014/main" id="{28B80D73-D43D-3A5C-C008-90704353E6F5}"/>
                </a:ext>
              </a:extLst>
            </p:cNvPr>
            <p:cNvSpPr/>
            <p:nvPr/>
          </p:nvSpPr>
          <p:spPr>
            <a:xfrm>
              <a:off x="3904534" y="3882900"/>
              <a:ext cx="1307541" cy="776135"/>
            </a:xfrm>
            <a:custGeom>
              <a:avLst/>
              <a:gdLst/>
              <a:ahLst/>
              <a:cxnLst/>
              <a:rect l="0" t="0" r="0" b="0"/>
              <a:pathLst>
                <a:path w="1307541" h="776135">
                  <a:moveTo>
                    <a:pt x="1266965" y="0"/>
                  </a:moveTo>
                  <a:lnTo>
                    <a:pt x="1307541" y="0"/>
                  </a:lnTo>
                  <a:cubicBezTo>
                    <a:pt x="1067041" y="359283"/>
                    <a:pt x="590791" y="642341"/>
                    <a:pt x="0" y="776135"/>
                  </a:cubicBezTo>
                  <a:lnTo>
                    <a:pt x="0" y="741439"/>
                  </a:lnTo>
                  <a:cubicBezTo>
                    <a:pt x="569201" y="611531"/>
                    <a:pt x="1029030" y="341947"/>
                    <a:pt x="126696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DBB3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30" name="Shape 23">
              <a:extLst>
                <a:ext uri="{FF2B5EF4-FFF2-40B4-BE49-F238E27FC236}">
                  <a16:creationId xmlns:a16="http://schemas.microsoft.com/office/drawing/2014/main" id="{4AF52D75-668C-CFE4-D203-C320E0DB6292}"/>
                </a:ext>
              </a:extLst>
            </p:cNvPr>
            <p:cNvSpPr/>
            <p:nvPr/>
          </p:nvSpPr>
          <p:spPr>
            <a:xfrm>
              <a:off x="1065563" y="3882900"/>
              <a:ext cx="1307529" cy="776135"/>
            </a:xfrm>
            <a:custGeom>
              <a:avLst/>
              <a:gdLst/>
              <a:ahLst/>
              <a:cxnLst/>
              <a:rect l="0" t="0" r="0" b="0"/>
              <a:pathLst>
                <a:path w="1307529" h="776135">
                  <a:moveTo>
                    <a:pt x="0" y="0"/>
                  </a:moveTo>
                  <a:lnTo>
                    <a:pt x="40539" y="0"/>
                  </a:lnTo>
                  <a:cubicBezTo>
                    <a:pt x="278486" y="341947"/>
                    <a:pt x="738327" y="611543"/>
                    <a:pt x="1307529" y="741439"/>
                  </a:cubicBezTo>
                  <a:lnTo>
                    <a:pt x="1307529" y="776135"/>
                  </a:lnTo>
                  <a:cubicBezTo>
                    <a:pt x="716725" y="642353"/>
                    <a:pt x="240500" y="359296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DBB3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31" name="Shape 24">
              <a:extLst>
                <a:ext uri="{FF2B5EF4-FFF2-40B4-BE49-F238E27FC236}">
                  <a16:creationId xmlns:a16="http://schemas.microsoft.com/office/drawing/2014/main" id="{55332DBA-391A-07EE-9DED-E289AE560EE0}"/>
                </a:ext>
              </a:extLst>
            </p:cNvPr>
            <p:cNvSpPr/>
            <p:nvPr/>
          </p:nvSpPr>
          <p:spPr>
            <a:xfrm>
              <a:off x="3378486" y="1004659"/>
              <a:ext cx="468681" cy="1079944"/>
            </a:xfrm>
            <a:custGeom>
              <a:avLst/>
              <a:gdLst/>
              <a:ahLst/>
              <a:cxnLst/>
              <a:rect l="0" t="0" r="0" b="0"/>
              <a:pathLst>
                <a:path w="468681" h="1079944">
                  <a:moveTo>
                    <a:pt x="162230" y="0"/>
                  </a:moveTo>
                  <a:cubicBezTo>
                    <a:pt x="200508" y="0"/>
                    <a:pt x="303644" y="12916"/>
                    <a:pt x="350876" y="30112"/>
                  </a:cubicBezTo>
                  <a:cubicBezTo>
                    <a:pt x="374409" y="38709"/>
                    <a:pt x="468681" y="68834"/>
                    <a:pt x="468681" y="148437"/>
                  </a:cubicBezTo>
                  <a:cubicBezTo>
                    <a:pt x="468681" y="348526"/>
                    <a:pt x="421462" y="471170"/>
                    <a:pt x="421462" y="595922"/>
                  </a:cubicBezTo>
                  <a:cubicBezTo>
                    <a:pt x="421462" y="660451"/>
                    <a:pt x="436296" y="731444"/>
                    <a:pt x="436296" y="935774"/>
                  </a:cubicBezTo>
                  <a:cubicBezTo>
                    <a:pt x="436296" y="1041248"/>
                    <a:pt x="403885" y="1079944"/>
                    <a:pt x="268313" y="1079944"/>
                  </a:cubicBezTo>
                  <a:cubicBezTo>
                    <a:pt x="159245" y="1079944"/>
                    <a:pt x="35484" y="1028332"/>
                    <a:pt x="35484" y="972375"/>
                  </a:cubicBezTo>
                  <a:cubicBezTo>
                    <a:pt x="35484" y="888467"/>
                    <a:pt x="0" y="712064"/>
                    <a:pt x="0" y="595922"/>
                  </a:cubicBezTo>
                  <a:cubicBezTo>
                    <a:pt x="0" y="484035"/>
                    <a:pt x="8814" y="372186"/>
                    <a:pt x="8814" y="243103"/>
                  </a:cubicBezTo>
                  <a:cubicBezTo>
                    <a:pt x="8814" y="133375"/>
                    <a:pt x="26607" y="98933"/>
                    <a:pt x="26607" y="75298"/>
                  </a:cubicBezTo>
                  <a:cubicBezTo>
                    <a:pt x="26607" y="19355"/>
                    <a:pt x="103251" y="0"/>
                    <a:pt x="16223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32" name="Shape 25">
              <a:extLst>
                <a:ext uri="{FF2B5EF4-FFF2-40B4-BE49-F238E27FC236}">
                  <a16:creationId xmlns:a16="http://schemas.microsoft.com/office/drawing/2014/main" id="{D2E8504D-5359-B4FA-19EF-1C8BC790DD83}"/>
                </a:ext>
              </a:extLst>
            </p:cNvPr>
            <p:cNvSpPr/>
            <p:nvPr/>
          </p:nvSpPr>
          <p:spPr>
            <a:xfrm>
              <a:off x="2358385" y="952779"/>
              <a:ext cx="993254" cy="1149096"/>
            </a:xfrm>
            <a:custGeom>
              <a:avLst/>
              <a:gdLst/>
              <a:ahLst/>
              <a:cxnLst/>
              <a:rect l="0" t="0" r="0" b="0"/>
              <a:pathLst>
                <a:path w="993254" h="1149096">
                  <a:moveTo>
                    <a:pt x="756170" y="0"/>
                  </a:moveTo>
                  <a:cubicBezTo>
                    <a:pt x="791743" y="0"/>
                    <a:pt x="993254" y="68885"/>
                    <a:pt x="993254" y="148526"/>
                  </a:cubicBezTo>
                  <a:cubicBezTo>
                    <a:pt x="993254" y="178575"/>
                    <a:pt x="945806" y="245351"/>
                    <a:pt x="886548" y="350787"/>
                  </a:cubicBezTo>
                  <a:cubicBezTo>
                    <a:pt x="803579" y="494982"/>
                    <a:pt x="747255" y="574561"/>
                    <a:pt x="747255" y="596100"/>
                  </a:cubicBezTo>
                  <a:cubicBezTo>
                    <a:pt x="747255" y="615429"/>
                    <a:pt x="791743" y="675691"/>
                    <a:pt x="839152" y="770357"/>
                  </a:cubicBezTo>
                  <a:cubicBezTo>
                    <a:pt x="910285" y="912406"/>
                    <a:pt x="960627" y="961885"/>
                    <a:pt x="960627" y="1024331"/>
                  </a:cubicBezTo>
                  <a:cubicBezTo>
                    <a:pt x="960627" y="1063028"/>
                    <a:pt x="871714" y="1080262"/>
                    <a:pt x="753185" y="1080262"/>
                  </a:cubicBezTo>
                  <a:cubicBezTo>
                    <a:pt x="643546" y="1080262"/>
                    <a:pt x="619861" y="1067308"/>
                    <a:pt x="587222" y="1041540"/>
                  </a:cubicBezTo>
                  <a:cubicBezTo>
                    <a:pt x="510196" y="966178"/>
                    <a:pt x="495401" y="899503"/>
                    <a:pt x="474611" y="899503"/>
                  </a:cubicBezTo>
                  <a:cubicBezTo>
                    <a:pt x="462762" y="899503"/>
                    <a:pt x="444994" y="938238"/>
                    <a:pt x="415353" y="1004913"/>
                  </a:cubicBezTo>
                  <a:cubicBezTo>
                    <a:pt x="359053" y="1140485"/>
                    <a:pt x="344220" y="1149096"/>
                    <a:pt x="287934" y="1149096"/>
                  </a:cubicBezTo>
                  <a:cubicBezTo>
                    <a:pt x="222757" y="1149096"/>
                    <a:pt x="116039" y="1108240"/>
                    <a:pt x="68643" y="1088860"/>
                  </a:cubicBezTo>
                  <a:cubicBezTo>
                    <a:pt x="33076" y="1075925"/>
                    <a:pt x="10847" y="1067862"/>
                    <a:pt x="1956" y="1050109"/>
                  </a:cubicBezTo>
                  <a:lnTo>
                    <a:pt x="1069" y="1045816"/>
                  </a:lnTo>
                  <a:lnTo>
                    <a:pt x="3593" y="1028535"/>
                  </a:lnTo>
                  <a:cubicBezTo>
                    <a:pt x="3593" y="1025168"/>
                    <a:pt x="2434" y="1019882"/>
                    <a:pt x="262" y="1012921"/>
                  </a:cubicBezTo>
                  <a:lnTo>
                    <a:pt x="0" y="1012207"/>
                  </a:lnTo>
                  <a:lnTo>
                    <a:pt x="5337" y="991027"/>
                  </a:lnTo>
                  <a:cubicBezTo>
                    <a:pt x="20481" y="937590"/>
                    <a:pt x="56047" y="843575"/>
                    <a:pt x="98272" y="772528"/>
                  </a:cubicBezTo>
                  <a:cubicBezTo>
                    <a:pt x="163448" y="662800"/>
                    <a:pt x="207911" y="596100"/>
                    <a:pt x="207911" y="581012"/>
                  </a:cubicBezTo>
                  <a:cubicBezTo>
                    <a:pt x="207911" y="572440"/>
                    <a:pt x="187159" y="546583"/>
                    <a:pt x="136778" y="406756"/>
                  </a:cubicBezTo>
                  <a:cubicBezTo>
                    <a:pt x="101218" y="305600"/>
                    <a:pt x="65684" y="195859"/>
                    <a:pt x="65684" y="118402"/>
                  </a:cubicBezTo>
                  <a:cubicBezTo>
                    <a:pt x="65684" y="75336"/>
                    <a:pt x="77533" y="51626"/>
                    <a:pt x="154584" y="51626"/>
                  </a:cubicBezTo>
                  <a:cubicBezTo>
                    <a:pt x="317537" y="51626"/>
                    <a:pt x="359053" y="60300"/>
                    <a:pt x="388695" y="77470"/>
                  </a:cubicBezTo>
                  <a:cubicBezTo>
                    <a:pt x="409435" y="88252"/>
                    <a:pt x="415353" y="114059"/>
                    <a:pt x="447941" y="193650"/>
                  </a:cubicBezTo>
                  <a:cubicBezTo>
                    <a:pt x="474611" y="264693"/>
                    <a:pt x="480580" y="296964"/>
                    <a:pt x="501319" y="296964"/>
                  </a:cubicBezTo>
                  <a:cubicBezTo>
                    <a:pt x="519061" y="296964"/>
                    <a:pt x="560577" y="234594"/>
                    <a:pt x="616889" y="142049"/>
                  </a:cubicBezTo>
                  <a:cubicBezTo>
                    <a:pt x="679106" y="40932"/>
                    <a:pt x="682104" y="0"/>
                    <a:pt x="75617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33" name="Shape 26">
              <a:extLst>
                <a:ext uri="{FF2B5EF4-FFF2-40B4-BE49-F238E27FC236}">
                  <a16:creationId xmlns:a16="http://schemas.microsoft.com/office/drawing/2014/main" id="{2FE0ED36-706F-F3BA-0ED9-59ED3D8E6D25}"/>
                </a:ext>
              </a:extLst>
            </p:cNvPr>
            <p:cNvSpPr/>
            <p:nvPr/>
          </p:nvSpPr>
          <p:spPr>
            <a:xfrm>
              <a:off x="4577353" y="689000"/>
              <a:ext cx="506235" cy="1389329"/>
            </a:xfrm>
            <a:custGeom>
              <a:avLst/>
              <a:gdLst/>
              <a:ahLst/>
              <a:cxnLst/>
              <a:rect l="0" t="0" r="0" b="0"/>
              <a:pathLst>
                <a:path w="506235" h="1389329">
                  <a:moveTo>
                    <a:pt x="217767" y="0"/>
                  </a:moveTo>
                  <a:cubicBezTo>
                    <a:pt x="267055" y="0"/>
                    <a:pt x="333223" y="15164"/>
                    <a:pt x="411912" y="35992"/>
                  </a:cubicBezTo>
                  <a:cubicBezTo>
                    <a:pt x="485406" y="56807"/>
                    <a:pt x="506235" y="77038"/>
                    <a:pt x="504533" y="97854"/>
                  </a:cubicBezTo>
                  <a:cubicBezTo>
                    <a:pt x="501307" y="137617"/>
                    <a:pt x="501053" y="151460"/>
                    <a:pt x="497840" y="191186"/>
                  </a:cubicBezTo>
                  <a:cubicBezTo>
                    <a:pt x="487274" y="321805"/>
                    <a:pt x="474244" y="450507"/>
                    <a:pt x="463537" y="583006"/>
                  </a:cubicBezTo>
                  <a:cubicBezTo>
                    <a:pt x="440398" y="868807"/>
                    <a:pt x="436232" y="984250"/>
                    <a:pt x="431838" y="1039152"/>
                  </a:cubicBezTo>
                  <a:cubicBezTo>
                    <a:pt x="423392" y="1143292"/>
                    <a:pt x="433184" y="1251128"/>
                    <a:pt x="424752" y="1355255"/>
                  </a:cubicBezTo>
                  <a:cubicBezTo>
                    <a:pt x="423050" y="1376071"/>
                    <a:pt x="284213" y="1389329"/>
                    <a:pt x="211646" y="1389329"/>
                  </a:cubicBezTo>
                  <a:cubicBezTo>
                    <a:pt x="113131" y="1389329"/>
                    <a:pt x="81432" y="1364729"/>
                    <a:pt x="58547" y="1359065"/>
                  </a:cubicBezTo>
                  <a:cubicBezTo>
                    <a:pt x="2768" y="1343914"/>
                    <a:pt x="1308" y="1334427"/>
                    <a:pt x="2387" y="1321219"/>
                  </a:cubicBezTo>
                  <a:cubicBezTo>
                    <a:pt x="20320" y="1099769"/>
                    <a:pt x="0" y="929348"/>
                    <a:pt x="14110" y="755218"/>
                  </a:cubicBezTo>
                  <a:cubicBezTo>
                    <a:pt x="25286" y="617080"/>
                    <a:pt x="36931" y="340728"/>
                    <a:pt x="44564" y="246063"/>
                  </a:cubicBezTo>
                  <a:cubicBezTo>
                    <a:pt x="55753" y="107912"/>
                    <a:pt x="68034" y="88976"/>
                    <a:pt x="69863" y="66230"/>
                  </a:cubicBezTo>
                  <a:cubicBezTo>
                    <a:pt x="73393" y="22720"/>
                    <a:pt x="116687" y="0"/>
                    <a:pt x="21776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34" name="Shape 27">
              <a:extLst>
                <a:ext uri="{FF2B5EF4-FFF2-40B4-BE49-F238E27FC236}">
                  <a16:creationId xmlns:a16="http://schemas.microsoft.com/office/drawing/2014/main" id="{7EE942F4-4318-52B3-1742-27C3519AAA55}"/>
                </a:ext>
              </a:extLst>
            </p:cNvPr>
            <p:cNvSpPr/>
            <p:nvPr/>
          </p:nvSpPr>
          <p:spPr>
            <a:xfrm>
              <a:off x="3957746" y="627939"/>
              <a:ext cx="543560" cy="1464183"/>
            </a:xfrm>
            <a:custGeom>
              <a:avLst/>
              <a:gdLst/>
              <a:ahLst/>
              <a:cxnLst/>
              <a:rect l="0" t="0" r="0" b="0"/>
              <a:pathLst>
                <a:path w="543560" h="1464183">
                  <a:moveTo>
                    <a:pt x="202120" y="533"/>
                  </a:moveTo>
                  <a:cubicBezTo>
                    <a:pt x="258153" y="0"/>
                    <a:pt x="334023" y="16497"/>
                    <a:pt x="424269" y="39230"/>
                  </a:cubicBezTo>
                  <a:cubicBezTo>
                    <a:pt x="508698" y="62116"/>
                    <a:pt x="543560" y="72530"/>
                    <a:pt x="542341" y="96190"/>
                  </a:cubicBezTo>
                  <a:cubicBezTo>
                    <a:pt x="540080" y="141427"/>
                    <a:pt x="529793" y="169532"/>
                    <a:pt x="527507" y="214757"/>
                  </a:cubicBezTo>
                  <a:cubicBezTo>
                    <a:pt x="519989" y="363385"/>
                    <a:pt x="509625" y="416128"/>
                    <a:pt x="502031" y="566864"/>
                  </a:cubicBezTo>
                  <a:cubicBezTo>
                    <a:pt x="485546" y="892099"/>
                    <a:pt x="484772" y="1023430"/>
                    <a:pt x="481635" y="1085901"/>
                  </a:cubicBezTo>
                  <a:cubicBezTo>
                    <a:pt x="475615" y="1204354"/>
                    <a:pt x="487261" y="1303757"/>
                    <a:pt x="481266" y="1422235"/>
                  </a:cubicBezTo>
                  <a:cubicBezTo>
                    <a:pt x="480022" y="1445882"/>
                    <a:pt x="349428" y="1462278"/>
                    <a:pt x="266802" y="1463065"/>
                  </a:cubicBezTo>
                  <a:cubicBezTo>
                    <a:pt x="154660" y="1464183"/>
                    <a:pt x="117742" y="1436548"/>
                    <a:pt x="91491" y="1430388"/>
                  </a:cubicBezTo>
                  <a:cubicBezTo>
                    <a:pt x="27470" y="1413777"/>
                    <a:pt x="12230" y="1377823"/>
                    <a:pt x="13017" y="1362723"/>
                  </a:cubicBezTo>
                  <a:cubicBezTo>
                    <a:pt x="25781" y="1110742"/>
                    <a:pt x="0" y="904735"/>
                    <a:pt x="10008" y="706552"/>
                  </a:cubicBezTo>
                  <a:cubicBezTo>
                    <a:pt x="18009" y="549326"/>
                    <a:pt x="34925" y="389700"/>
                    <a:pt x="40399" y="281978"/>
                  </a:cubicBezTo>
                  <a:cubicBezTo>
                    <a:pt x="48374" y="124790"/>
                    <a:pt x="34671" y="103365"/>
                    <a:pt x="35979" y="77559"/>
                  </a:cubicBezTo>
                  <a:cubicBezTo>
                    <a:pt x="38494" y="28004"/>
                    <a:pt x="87033" y="1702"/>
                    <a:pt x="202120" y="53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35" name="Shape 28">
              <a:extLst>
                <a:ext uri="{FF2B5EF4-FFF2-40B4-BE49-F238E27FC236}">
                  <a16:creationId xmlns:a16="http://schemas.microsoft.com/office/drawing/2014/main" id="{63F178D4-8ADC-DC02-A422-5857E8BE6BB6}"/>
                </a:ext>
              </a:extLst>
            </p:cNvPr>
            <p:cNvSpPr/>
            <p:nvPr/>
          </p:nvSpPr>
          <p:spPr>
            <a:xfrm>
              <a:off x="1148544" y="503326"/>
              <a:ext cx="1293571" cy="1628800"/>
            </a:xfrm>
            <a:custGeom>
              <a:avLst/>
              <a:gdLst/>
              <a:ahLst/>
              <a:cxnLst/>
              <a:rect l="0" t="0" r="0" b="0"/>
              <a:pathLst>
                <a:path w="1293571" h="1628800">
                  <a:moveTo>
                    <a:pt x="1008748" y="0"/>
                  </a:moveTo>
                  <a:cubicBezTo>
                    <a:pt x="1091832" y="0"/>
                    <a:pt x="1293571" y="148654"/>
                    <a:pt x="1293571" y="254216"/>
                  </a:cubicBezTo>
                  <a:cubicBezTo>
                    <a:pt x="1293571" y="271475"/>
                    <a:pt x="916775" y="795007"/>
                    <a:pt x="916775" y="838111"/>
                  </a:cubicBezTo>
                  <a:cubicBezTo>
                    <a:pt x="916775" y="873938"/>
                    <a:pt x="1143905" y="1295727"/>
                    <a:pt x="1200687" y="1436705"/>
                  </a:cubicBezTo>
                  <a:lnTo>
                    <a:pt x="1209841" y="1461660"/>
                  </a:lnTo>
                  <a:lnTo>
                    <a:pt x="1209371" y="1463523"/>
                  </a:lnTo>
                  <a:cubicBezTo>
                    <a:pt x="1208046" y="1469881"/>
                    <a:pt x="1207351" y="1474818"/>
                    <a:pt x="1207351" y="1478039"/>
                  </a:cubicBezTo>
                  <a:lnTo>
                    <a:pt x="1210910" y="1495269"/>
                  </a:lnTo>
                  <a:lnTo>
                    <a:pt x="1210832" y="1495803"/>
                  </a:lnTo>
                  <a:cubicBezTo>
                    <a:pt x="1198785" y="1533757"/>
                    <a:pt x="1145567" y="1546962"/>
                    <a:pt x="1065124" y="1546962"/>
                  </a:cubicBezTo>
                  <a:cubicBezTo>
                    <a:pt x="993915" y="1546962"/>
                    <a:pt x="842607" y="1514627"/>
                    <a:pt x="807009" y="1486624"/>
                  </a:cubicBezTo>
                  <a:cubicBezTo>
                    <a:pt x="729856" y="1426299"/>
                    <a:pt x="637883" y="1187158"/>
                    <a:pt x="617106" y="1187158"/>
                  </a:cubicBezTo>
                  <a:cubicBezTo>
                    <a:pt x="566687" y="1187158"/>
                    <a:pt x="439115" y="1628800"/>
                    <a:pt x="364909" y="1628800"/>
                  </a:cubicBezTo>
                  <a:cubicBezTo>
                    <a:pt x="326365" y="1628800"/>
                    <a:pt x="0" y="1523238"/>
                    <a:pt x="0" y="1454277"/>
                  </a:cubicBezTo>
                  <a:cubicBezTo>
                    <a:pt x="0" y="1357351"/>
                    <a:pt x="320421" y="823049"/>
                    <a:pt x="320421" y="801497"/>
                  </a:cubicBezTo>
                  <a:cubicBezTo>
                    <a:pt x="320421" y="782079"/>
                    <a:pt x="89002" y="336118"/>
                    <a:pt x="89002" y="137884"/>
                  </a:cubicBezTo>
                  <a:cubicBezTo>
                    <a:pt x="89002" y="116332"/>
                    <a:pt x="109779" y="103442"/>
                    <a:pt x="186919" y="103442"/>
                  </a:cubicBezTo>
                  <a:cubicBezTo>
                    <a:pt x="329336" y="103442"/>
                    <a:pt x="474713" y="118529"/>
                    <a:pt x="531076" y="221882"/>
                  </a:cubicBezTo>
                  <a:cubicBezTo>
                    <a:pt x="575577" y="303784"/>
                    <a:pt x="587426" y="512763"/>
                    <a:pt x="614172" y="512763"/>
                  </a:cubicBezTo>
                  <a:cubicBezTo>
                    <a:pt x="658635" y="512763"/>
                    <a:pt x="857453" y="0"/>
                    <a:pt x="100874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36" name="Shape 29">
              <a:extLst>
                <a:ext uri="{FF2B5EF4-FFF2-40B4-BE49-F238E27FC236}">
                  <a16:creationId xmlns:a16="http://schemas.microsoft.com/office/drawing/2014/main" id="{DF760FF8-4497-708D-E1C6-C43DB336986A}"/>
                </a:ext>
              </a:extLst>
            </p:cNvPr>
            <p:cNvSpPr/>
            <p:nvPr/>
          </p:nvSpPr>
          <p:spPr>
            <a:xfrm>
              <a:off x="3357442" y="481051"/>
              <a:ext cx="523684" cy="446341"/>
            </a:xfrm>
            <a:custGeom>
              <a:avLst/>
              <a:gdLst/>
              <a:ahLst/>
              <a:cxnLst/>
              <a:rect l="0" t="0" r="0" b="0"/>
              <a:pathLst>
                <a:path w="523684" h="446341">
                  <a:moveTo>
                    <a:pt x="244018" y="0"/>
                  </a:moveTo>
                  <a:cubicBezTo>
                    <a:pt x="389191" y="0"/>
                    <a:pt x="523684" y="94920"/>
                    <a:pt x="523684" y="243726"/>
                  </a:cubicBezTo>
                  <a:cubicBezTo>
                    <a:pt x="523684" y="382270"/>
                    <a:pt x="452856" y="446341"/>
                    <a:pt x="275869" y="446341"/>
                  </a:cubicBezTo>
                  <a:cubicBezTo>
                    <a:pt x="35128" y="446341"/>
                    <a:pt x="0" y="398107"/>
                    <a:pt x="0" y="218529"/>
                  </a:cubicBezTo>
                  <a:cubicBezTo>
                    <a:pt x="0" y="108267"/>
                    <a:pt x="66954" y="0"/>
                    <a:pt x="24401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37" name="Shape 30">
              <a:extLst>
                <a:ext uri="{FF2B5EF4-FFF2-40B4-BE49-F238E27FC236}">
                  <a16:creationId xmlns:a16="http://schemas.microsoft.com/office/drawing/2014/main" id="{36FF4512-A18B-327D-E328-EBB3966D975D}"/>
                </a:ext>
              </a:extLst>
            </p:cNvPr>
            <p:cNvSpPr/>
            <p:nvPr/>
          </p:nvSpPr>
          <p:spPr>
            <a:xfrm>
              <a:off x="2609501" y="440601"/>
              <a:ext cx="511556" cy="537236"/>
            </a:xfrm>
            <a:custGeom>
              <a:avLst/>
              <a:gdLst/>
              <a:ahLst/>
              <a:cxnLst/>
              <a:rect l="0" t="0" r="0" b="0"/>
              <a:pathLst>
                <a:path w="511556" h="537236">
                  <a:moveTo>
                    <a:pt x="231242" y="0"/>
                  </a:moveTo>
                  <a:cubicBezTo>
                    <a:pt x="374891" y="0"/>
                    <a:pt x="511556" y="137770"/>
                    <a:pt x="511556" y="268656"/>
                  </a:cubicBezTo>
                  <a:cubicBezTo>
                    <a:pt x="511556" y="437388"/>
                    <a:pt x="294348" y="537236"/>
                    <a:pt x="206731" y="537236"/>
                  </a:cubicBezTo>
                  <a:cubicBezTo>
                    <a:pt x="80620" y="537236"/>
                    <a:pt x="0" y="389179"/>
                    <a:pt x="0" y="278943"/>
                  </a:cubicBezTo>
                  <a:cubicBezTo>
                    <a:pt x="0" y="182550"/>
                    <a:pt x="122618" y="0"/>
                    <a:pt x="23124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38" name="Shape 31">
              <a:extLst>
                <a:ext uri="{FF2B5EF4-FFF2-40B4-BE49-F238E27FC236}">
                  <a16:creationId xmlns:a16="http://schemas.microsoft.com/office/drawing/2014/main" id="{FC2DCE0C-2145-7193-8E99-E381831ECC09}"/>
                </a:ext>
              </a:extLst>
            </p:cNvPr>
            <p:cNvSpPr/>
            <p:nvPr/>
          </p:nvSpPr>
          <p:spPr>
            <a:xfrm>
              <a:off x="4582636" y="155981"/>
              <a:ext cx="546456" cy="461721"/>
            </a:xfrm>
            <a:custGeom>
              <a:avLst/>
              <a:gdLst/>
              <a:ahLst/>
              <a:cxnLst/>
              <a:rect l="0" t="0" r="0" b="0"/>
              <a:pathLst>
                <a:path w="546456" h="461721">
                  <a:moveTo>
                    <a:pt x="275920" y="0"/>
                  </a:moveTo>
                  <a:cubicBezTo>
                    <a:pt x="338163" y="0"/>
                    <a:pt x="413919" y="23863"/>
                    <a:pt x="473405" y="98196"/>
                  </a:cubicBezTo>
                  <a:cubicBezTo>
                    <a:pt x="516699" y="148590"/>
                    <a:pt x="546456" y="214947"/>
                    <a:pt x="546456" y="252070"/>
                  </a:cubicBezTo>
                  <a:cubicBezTo>
                    <a:pt x="546456" y="283959"/>
                    <a:pt x="497739" y="376784"/>
                    <a:pt x="451790" y="405994"/>
                  </a:cubicBezTo>
                  <a:cubicBezTo>
                    <a:pt x="384150" y="445795"/>
                    <a:pt x="297549" y="461721"/>
                    <a:pt x="251587" y="461721"/>
                  </a:cubicBezTo>
                  <a:cubicBezTo>
                    <a:pt x="110871" y="461721"/>
                    <a:pt x="0" y="374180"/>
                    <a:pt x="0" y="233540"/>
                  </a:cubicBezTo>
                  <a:cubicBezTo>
                    <a:pt x="0" y="79591"/>
                    <a:pt x="116345" y="0"/>
                    <a:pt x="2759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39" name="Shape 32">
              <a:extLst>
                <a:ext uri="{FF2B5EF4-FFF2-40B4-BE49-F238E27FC236}">
                  <a16:creationId xmlns:a16="http://schemas.microsoft.com/office/drawing/2014/main" id="{6B313B57-D615-035D-9D36-690A267ECA63}"/>
                </a:ext>
              </a:extLst>
            </p:cNvPr>
            <p:cNvSpPr/>
            <p:nvPr/>
          </p:nvSpPr>
          <p:spPr>
            <a:xfrm>
              <a:off x="3957733" y="27457"/>
              <a:ext cx="529882" cy="533032"/>
            </a:xfrm>
            <a:custGeom>
              <a:avLst/>
              <a:gdLst/>
              <a:ahLst/>
              <a:cxnLst/>
              <a:rect l="0" t="0" r="0" b="0"/>
              <a:pathLst>
                <a:path w="529882" h="533032">
                  <a:moveTo>
                    <a:pt x="263246" y="0"/>
                  </a:moveTo>
                  <a:cubicBezTo>
                    <a:pt x="412090" y="0"/>
                    <a:pt x="529882" y="119367"/>
                    <a:pt x="529882" y="254864"/>
                  </a:cubicBezTo>
                  <a:cubicBezTo>
                    <a:pt x="529882" y="429590"/>
                    <a:pt x="304838" y="533032"/>
                    <a:pt x="214160" y="533032"/>
                  </a:cubicBezTo>
                  <a:cubicBezTo>
                    <a:pt x="83490" y="533032"/>
                    <a:pt x="0" y="379654"/>
                    <a:pt x="0" y="265595"/>
                  </a:cubicBezTo>
                  <a:cubicBezTo>
                    <a:pt x="0" y="165735"/>
                    <a:pt x="150736" y="0"/>
                    <a:pt x="26324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40" name="Shape 33">
              <a:extLst>
                <a:ext uri="{FF2B5EF4-FFF2-40B4-BE49-F238E27FC236}">
                  <a16:creationId xmlns:a16="http://schemas.microsoft.com/office/drawing/2014/main" id="{A74D2693-4B18-C111-D593-EAB0B65D179B}"/>
                </a:ext>
              </a:extLst>
            </p:cNvPr>
            <p:cNvSpPr/>
            <p:nvPr/>
          </p:nvSpPr>
          <p:spPr>
            <a:xfrm>
              <a:off x="1490898" y="0"/>
              <a:ext cx="555333" cy="633997"/>
            </a:xfrm>
            <a:custGeom>
              <a:avLst/>
              <a:gdLst/>
              <a:ahLst/>
              <a:cxnLst/>
              <a:rect l="0" t="0" r="0" b="0"/>
              <a:pathLst>
                <a:path w="555333" h="633997">
                  <a:moveTo>
                    <a:pt x="303187" y="0"/>
                  </a:moveTo>
                  <a:cubicBezTo>
                    <a:pt x="341478" y="0"/>
                    <a:pt x="453187" y="56515"/>
                    <a:pt x="488277" y="109842"/>
                  </a:cubicBezTo>
                  <a:cubicBezTo>
                    <a:pt x="536207" y="188354"/>
                    <a:pt x="555333" y="288747"/>
                    <a:pt x="555333" y="342113"/>
                  </a:cubicBezTo>
                  <a:cubicBezTo>
                    <a:pt x="555333" y="505308"/>
                    <a:pt x="449986" y="633997"/>
                    <a:pt x="280848" y="633997"/>
                  </a:cubicBezTo>
                  <a:cubicBezTo>
                    <a:pt x="95733" y="633997"/>
                    <a:pt x="0" y="499034"/>
                    <a:pt x="0" y="313855"/>
                  </a:cubicBezTo>
                  <a:cubicBezTo>
                    <a:pt x="0" y="241681"/>
                    <a:pt x="28740" y="153797"/>
                    <a:pt x="118097" y="84760"/>
                  </a:cubicBezTo>
                  <a:cubicBezTo>
                    <a:pt x="178727" y="34531"/>
                    <a:pt x="258496" y="0"/>
                    <a:pt x="30318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41" name="Shape 434">
              <a:extLst>
                <a:ext uri="{FF2B5EF4-FFF2-40B4-BE49-F238E27FC236}">
                  <a16:creationId xmlns:a16="http://schemas.microsoft.com/office/drawing/2014/main" id="{0E8CE357-19E3-6FF9-07C3-3FC63AEF8D38}"/>
                </a:ext>
              </a:extLst>
            </p:cNvPr>
            <p:cNvSpPr/>
            <p:nvPr/>
          </p:nvSpPr>
          <p:spPr>
            <a:xfrm>
              <a:off x="1020099" y="2351978"/>
              <a:ext cx="4199611" cy="63119"/>
            </a:xfrm>
            <a:custGeom>
              <a:avLst/>
              <a:gdLst/>
              <a:ahLst/>
              <a:cxnLst/>
              <a:rect l="0" t="0" r="0" b="0"/>
              <a:pathLst>
                <a:path w="4199611" h="63119">
                  <a:moveTo>
                    <a:pt x="0" y="0"/>
                  </a:moveTo>
                  <a:lnTo>
                    <a:pt x="4199611" y="0"/>
                  </a:lnTo>
                  <a:lnTo>
                    <a:pt x="4199611" y="63119"/>
                  </a:lnTo>
                  <a:lnTo>
                    <a:pt x="0" y="63119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42" name="Shape 35">
              <a:extLst>
                <a:ext uri="{FF2B5EF4-FFF2-40B4-BE49-F238E27FC236}">
                  <a16:creationId xmlns:a16="http://schemas.microsoft.com/office/drawing/2014/main" id="{46405960-75A7-F9E3-C683-E7CED7055897}"/>
                </a:ext>
              </a:extLst>
            </p:cNvPr>
            <p:cNvSpPr/>
            <p:nvPr/>
          </p:nvSpPr>
          <p:spPr>
            <a:xfrm>
              <a:off x="2535780" y="4315260"/>
              <a:ext cx="323220" cy="779828"/>
            </a:xfrm>
            <a:custGeom>
              <a:avLst/>
              <a:gdLst/>
              <a:ahLst/>
              <a:cxnLst/>
              <a:rect l="0" t="0" r="0" b="0"/>
              <a:pathLst>
                <a:path w="323220" h="779828">
                  <a:moveTo>
                    <a:pt x="323220" y="0"/>
                  </a:moveTo>
                  <a:lnTo>
                    <a:pt x="323220" y="126649"/>
                  </a:lnTo>
                  <a:lnTo>
                    <a:pt x="312864" y="126641"/>
                  </a:lnTo>
                  <a:cubicBezTo>
                    <a:pt x="279451" y="132839"/>
                    <a:pt x="256985" y="162849"/>
                    <a:pt x="262712" y="193672"/>
                  </a:cubicBezTo>
                  <a:cubicBezTo>
                    <a:pt x="266989" y="216789"/>
                    <a:pt x="285903" y="233798"/>
                    <a:pt x="309195" y="238244"/>
                  </a:cubicBezTo>
                  <a:lnTo>
                    <a:pt x="323220" y="238254"/>
                  </a:lnTo>
                  <a:lnTo>
                    <a:pt x="323220" y="262326"/>
                  </a:lnTo>
                  <a:lnTo>
                    <a:pt x="314604" y="261642"/>
                  </a:lnTo>
                  <a:cubicBezTo>
                    <a:pt x="275742" y="255508"/>
                    <a:pt x="235026" y="256232"/>
                    <a:pt x="196583" y="266913"/>
                  </a:cubicBezTo>
                  <a:cubicBezTo>
                    <a:pt x="167246" y="275041"/>
                    <a:pt x="138951" y="287614"/>
                    <a:pt x="113614" y="305673"/>
                  </a:cubicBezTo>
                  <a:cubicBezTo>
                    <a:pt x="107912" y="309750"/>
                    <a:pt x="79134" y="333943"/>
                    <a:pt x="77292" y="353781"/>
                  </a:cubicBezTo>
                  <a:cubicBezTo>
                    <a:pt x="75438" y="367713"/>
                    <a:pt x="82105" y="363611"/>
                    <a:pt x="89560" y="355952"/>
                  </a:cubicBezTo>
                  <a:cubicBezTo>
                    <a:pt x="114262" y="330578"/>
                    <a:pt x="173926" y="316214"/>
                    <a:pt x="212217" y="313941"/>
                  </a:cubicBezTo>
                  <a:cubicBezTo>
                    <a:pt x="221983" y="313369"/>
                    <a:pt x="251485" y="315300"/>
                    <a:pt x="252374" y="317281"/>
                  </a:cubicBezTo>
                  <a:cubicBezTo>
                    <a:pt x="252857" y="318348"/>
                    <a:pt x="249339" y="366366"/>
                    <a:pt x="242329" y="392008"/>
                  </a:cubicBezTo>
                  <a:cubicBezTo>
                    <a:pt x="234201" y="426768"/>
                    <a:pt x="209232" y="457717"/>
                    <a:pt x="183134" y="480285"/>
                  </a:cubicBezTo>
                  <a:cubicBezTo>
                    <a:pt x="172009" y="489912"/>
                    <a:pt x="154965" y="501126"/>
                    <a:pt x="143662" y="510524"/>
                  </a:cubicBezTo>
                  <a:cubicBezTo>
                    <a:pt x="138189" y="515160"/>
                    <a:pt x="117615" y="518081"/>
                    <a:pt x="113589" y="532432"/>
                  </a:cubicBezTo>
                  <a:cubicBezTo>
                    <a:pt x="108471" y="549259"/>
                    <a:pt x="105778" y="567611"/>
                    <a:pt x="104953" y="585111"/>
                  </a:cubicBezTo>
                  <a:cubicBezTo>
                    <a:pt x="104686" y="590776"/>
                    <a:pt x="103670" y="602980"/>
                    <a:pt x="106489" y="608098"/>
                  </a:cubicBezTo>
                  <a:cubicBezTo>
                    <a:pt x="110325" y="615033"/>
                    <a:pt x="117411" y="610270"/>
                    <a:pt x="121971" y="606968"/>
                  </a:cubicBezTo>
                  <a:cubicBezTo>
                    <a:pt x="133744" y="598396"/>
                    <a:pt x="137706" y="578380"/>
                    <a:pt x="142824" y="572183"/>
                  </a:cubicBezTo>
                  <a:cubicBezTo>
                    <a:pt x="148819" y="564918"/>
                    <a:pt x="170561" y="557552"/>
                    <a:pt x="178854" y="553082"/>
                  </a:cubicBezTo>
                  <a:cubicBezTo>
                    <a:pt x="186436" y="549005"/>
                    <a:pt x="193662" y="544382"/>
                    <a:pt x="201193" y="540217"/>
                  </a:cubicBezTo>
                  <a:cubicBezTo>
                    <a:pt x="233655" y="522221"/>
                    <a:pt x="267957" y="495729"/>
                    <a:pt x="286791" y="464855"/>
                  </a:cubicBezTo>
                  <a:cubicBezTo>
                    <a:pt x="289928" y="459699"/>
                    <a:pt x="290487" y="457070"/>
                    <a:pt x="297282" y="457756"/>
                  </a:cubicBezTo>
                  <a:cubicBezTo>
                    <a:pt x="300673" y="458098"/>
                    <a:pt x="304178" y="459242"/>
                    <a:pt x="307467" y="460130"/>
                  </a:cubicBezTo>
                  <a:cubicBezTo>
                    <a:pt x="311740" y="461248"/>
                    <a:pt x="314274" y="462118"/>
                    <a:pt x="316693" y="463248"/>
                  </a:cubicBezTo>
                  <a:lnTo>
                    <a:pt x="323220" y="466825"/>
                  </a:lnTo>
                  <a:lnTo>
                    <a:pt x="323220" y="693717"/>
                  </a:lnTo>
                  <a:lnTo>
                    <a:pt x="293244" y="701758"/>
                  </a:lnTo>
                  <a:cubicBezTo>
                    <a:pt x="205446" y="725271"/>
                    <a:pt x="96509" y="754452"/>
                    <a:pt x="73927" y="763381"/>
                  </a:cubicBezTo>
                  <a:cubicBezTo>
                    <a:pt x="65608" y="766683"/>
                    <a:pt x="21704" y="779828"/>
                    <a:pt x="12611" y="779485"/>
                  </a:cubicBezTo>
                  <a:cubicBezTo>
                    <a:pt x="0" y="779548"/>
                    <a:pt x="14249" y="632368"/>
                    <a:pt x="16789" y="591931"/>
                  </a:cubicBezTo>
                  <a:cubicBezTo>
                    <a:pt x="17958" y="573656"/>
                    <a:pt x="19444" y="555431"/>
                    <a:pt x="21018" y="537207"/>
                  </a:cubicBezTo>
                  <a:cubicBezTo>
                    <a:pt x="21755" y="528596"/>
                    <a:pt x="35725" y="301368"/>
                    <a:pt x="38646" y="264385"/>
                  </a:cubicBezTo>
                  <a:cubicBezTo>
                    <a:pt x="40157" y="245437"/>
                    <a:pt x="45580" y="155801"/>
                    <a:pt x="47054" y="136852"/>
                  </a:cubicBezTo>
                  <a:cubicBezTo>
                    <a:pt x="48489" y="118297"/>
                    <a:pt x="49733" y="100683"/>
                    <a:pt x="73266" y="91335"/>
                  </a:cubicBezTo>
                  <a:cubicBezTo>
                    <a:pt x="75286" y="90180"/>
                    <a:pt x="111976" y="76476"/>
                    <a:pt x="120637" y="72844"/>
                  </a:cubicBezTo>
                  <a:cubicBezTo>
                    <a:pt x="155613" y="58251"/>
                    <a:pt x="223761" y="34166"/>
                    <a:pt x="286811" y="12459"/>
                  </a:cubicBezTo>
                  <a:lnTo>
                    <a:pt x="32322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DBB3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43" name="Shape 36">
              <a:extLst>
                <a:ext uri="{FF2B5EF4-FFF2-40B4-BE49-F238E27FC236}">
                  <a16:creationId xmlns:a16="http://schemas.microsoft.com/office/drawing/2014/main" id="{E66A9362-4094-7D57-96A4-D75C3EC3B80E}"/>
                </a:ext>
              </a:extLst>
            </p:cNvPr>
            <p:cNvSpPr/>
            <p:nvPr/>
          </p:nvSpPr>
          <p:spPr>
            <a:xfrm>
              <a:off x="2598290" y="4273848"/>
              <a:ext cx="260710" cy="88387"/>
            </a:xfrm>
            <a:custGeom>
              <a:avLst/>
              <a:gdLst/>
              <a:ahLst/>
              <a:cxnLst/>
              <a:rect l="0" t="0" r="0" b="0"/>
              <a:pathLst>
                <a:path w="260710" h="88387">
                  <a:moveTo>
                    <a:pt x="260710" y="0"/>
                  </a:moveTo>
                  <a:lnTo>
                    <a:pt x="260710" y="15744"/>
                  </a:lnTo>
                  <a:lnTo>
                    <a:pt x="252231" y="17973"/>
                  </a:lnTo>
                  <a:cubicBezTo>
                    <a:pt x="247196" y="19278"/>
                    <a:pt x="243269" y="20272"/>
                    <a:pt x="240830" y="20848"/>
                  </a:cubicBezTo>
                  <a:cubicBezTo>
                    <a:pt x="200939" y="30322"/>
                    <a:pt x="161823" y="42781"/>
                    <a:pt x="122060" y="52814"/>
                  </a:cubicBezTo>
                  <a:cubicBezTo>
                    <a:pt x="102781" y="57665"/>
                    <a:pt x="18809" y="86152"/>
                    <a:pt x="0" y="88387"/>
                  </a:cubicBezTo>
                  <a:cubicBezTo>
                    <a:pt x="1003" y="73604"/>
                    <a:pt x="0" y="60497"/>
                    <a:pt x="6375" y="58808"/>
                  </a:cubicBezTo>
                  <a:cubicBezTo>
                    <a:pt x="18275" y="55761"/>
                    <a:pt x="43548" y="50312"/>
                    <a:pt x="55436" y="47201"/>
                  </a:cubicBezTo>
                  <a:cubicBezTo>
                    <a:pt x="81826" y="40292"/>
                    <a:pt x="108077" y="32850"/>
                    <a:pt x="134734" y="26919"/>
                  </a:cubicBezTo>
                  <a:lnTo>
                    <a:pt x="26071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DBB3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44" name="Shape 37">
              <a:extLst>
                <a:ext uri="{FF2B5EF4-FFF2-40B4-BE49-F238E27FC236}">
                  <a16:creationId xmlns:a16="http://schemas.microsoft.com/office/drawing/2014/main" id="{92F321A3-AD9B-C1D0-096D-E4BC006C6FC9}"/>
                </a:ext>
              </a:extLst>
            </p:cNvPr>
            <p:cNvSpPr/>
            <p:nvPr/>
          </p:nvSpPr>
          <p:spPr>
            <a:xfrm>
              <a:off x="2621696" y="4212527"/>
              <a:ext cx="237304" cy="27934"/>
            </a:xfrm>
            <a:custGeom>
              <a:avLst/>
              <a:gdLst/>
              <a:ahLst/>
              <a:cxnLst/>
              <a:rect l="0" t="0" r="0" b="0"/>
              <a:pathLst>
                <a:path w="237304" h="27934">
                  <a:moveTo>
                    <a:pt x="13043" y="851"/>
                  </a:moveTo>
                  <a:cubicBezTo>
                    <a:pt x="42848" y="2359"/>
                    <a:pt x="132860" y="7493"/>
                    <a:pt x="208569" y="11786"/>
                  </a:cubicBezTo>
                  <a:lnTo>
                    <a:pt x="237304" y="13412"/>
                  </a:lnTo>
                  <a:lnTo>
                    <a:pt x="237304" y="27012"/>
                  </a:lnTo>
                  <a:lnTo>
                    <a:pt x="215627" y="27053"/>
                  </a:lnTo>
                  <a:cubicBezTo>
                    <a:pt x="124952" y="27346"/>
                    <a:pt x="28346" y="27934"/>
                    <a:pt x="4826" y="26048"/>
                  </a:cubicBezTo>
                  <a:cubicBezTo>
                    <a:pt x="1321" y="25781"/>
                    <a:pt x="0" y="24028"/>
                    <a:pt x="610" y="19342"/>
                  </a:cubicBezTo>
                  <a:cubicBezTo>
                    <a:pt x="927" y="16954"/>
                    <a:pt x="1460" y="10083"/>
                    <a:pt x="1638" y="6388"/>
                  </a:cubicBezTo>
                  <a:cubicBezTo>
                    <a:pt x="1791" y="0"/>
                    <a:pt x="2273" y="305"/>
                    <a:pt x="13043" y="85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DBB3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45" name="Shape 38">
              <a:extLst>
                <a:ext uri="{FF2B5EF4-FFF2-40B4-BE49-F238E27FC236}">
                  <a16:creationId xmlns:a16="http://schemas.microsoft.com/office/drawing/2014/main" id="{39C08102-A67D-0737-2D6E-1A7BFFEF7C98}"/>
                </a:ext>
              </a:extLst>
            </p:cNvPr>
            <p:cNvSpPr/>
            <p:nvPr/>
          </p:nvSpPr>
          <p:spPr>
            <a:xfrm>
              <a:off x="2642714" y="4123804"/>
              <a:ext cx="216286" cy="73991"/>
            </a:xfrm>
            <a:custGeom>
              <a:avLst/>
              <a:gdLst/>
              <a:ahLst/>
              <a:cxnLst/>
              <a:rect l="0" t="0" r="0" b="0"/>
              <a:pathLst>
                <a:path w="216286" h="73991">
                  <a:moveTo>
                    <a:pt x="2616" y="13"/>
                  </a:moveTo>
                  <a:cubicBezTo>
                    <a:pt x="24955" y="3201"/>
                    <a:pt x="50216" y="8954"/>
                    <a:pt x="71946" y="14681"/>
                  </a:cubicBezTo>
                  <a:cubicBezTo>
                    <a:pt x="98450" y="21667"/>
                    <a:pt x="120802" y="26315"/>
                    <a:pt x="138392" y="30696"/>
                  </a:cubicBezTo>
                  <a:lnTo>
                    <a:pt x="216286" y="47998"/>
                  </a:lnTo>
                  <a:lnTo>
                    <a:pt x="216286" y="73991"/>
                  </a:lnTo>
                  <a:lnTo>
                    <a:pt x="208078" y="71991"/>
                  </a:lnTo>
                  <a:cubicBezTo>
                    <a:pt x="192787" y="68288"/>
                    <a:pt x="179949" y="65205"/>
                    <a:pt x="172809" y="63526"/>
                  </a:cubicBezTo>
                  <a:cubicBezTo>
                    <a:pt x="147612" y="57645"/>
                    <a:pt x="24498" y="29058"/>
                    <a:pt x="18237" y="27394"/>
                  </a:cubicBezTo>
                  <a:cubicBezTo>
                    <a:pt x="16320" y="26912"/>
                    <a:pt x="0" y="24587"/>
                    <a:pt x="190" y="22378"/>
                  </a:cubicBezTo>
                  <a:cubicBezTo>
                    <a:pt x="698" y="16142"/>
                    <a:pt x="978" y="0"/>
                    <a:pt x="2616" y="1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DBB3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46" name="Shape 39">
              <a:extLst>
                <a:ext uri="{FF2B5EF4-FFF2-40B4-BE49-F238E27FC236}">
                  <a16:creationId xmlns:a16="http://schemas.microsoft.com/office/drawing/2014/main" id="{F7A295FC-57F8-4D14-C931-AB536423792C}"/>
                </a:ext>
              </a:extLst>
            </p:cNvPr>
            <p:cNvSpPr/>
            <p:nvPr/>
          </p:nvSpPr>
          <p:spPr>
            <a:xfrm>
              <a:off x="3155705" y="4268915"/>
              <a:ext cx="130899" cy="123152"/>
            </a:xfrm>
            <a:custGeom>
              <a:avLst/>
              <a:gdLst/>
              <a:ahLst/>
              <a:cxnLst/>
              <a:rect l="0" t="0" r="0" b="0"/>
              <a:pathLst>
                <a:path w="130899" h="123152">
                  <a:moveTo>
                    <a:pt x="65443" y="0"/>
                  </a:moveTo>
                  <a:cubicBezTo>
                    <a:pt x="101587" y="0"/>
                    <a:pt x="130899" y="27572"/>
                    <a:pt x="130899" y="61569"/>
                  </a:cubicBezTo>
                  <a:cubicBezTo>
                    <a:pt x="130899" y="95580"/>
                    <a:pt x="101587" y="123152"/>
                    <a:pt x="65443" y="123152"/>
                  </a:cubicBezTo>
                  <a:cubicBezTo>
                    <a:pt x="29311" y="123152"/>
                    <a:pt x="0" y="95580"/>
                    <a:pt x="0" y="61569"/>
                  </a:cubicBezTo>
                  <a:cubicBezTo>
                    <a:pt x="0" y="27572"/>
                    <a:pt x="29311" y="0"/>
                    <a:pt x="6544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DBB3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47" name="Shape 40">
              <a:extLst>
                <a:ext uri="{FF2B5EF4-FFF2-40B4-BE49-F238E27FC236}">
                  <a16:creationId xmlns:a16="http://schemas.microsoft.com/office/drawing/2014/main" id="{08761263-F5BA-262D-438F-CC18DA82C3C6}"/>
                </a:ext>
              </a:extLst>
            </p:cNvPr>
            <p:cNvSpPr/>
            <p:nvPr/>
          </p:nvSpPr>
          <p:spPr>
            <a:xfrm>
              <a:off x="2859000" y="4171802"/>
              <a:ext cx="233231" cy="409591"/>
            </a:xfrm>
            <a:custGeom>
              <a:avLst/>
              <a:gdLst/>
              <a:ahLst/>
              <a:cxnLst/>
              <a:rect l="0" t="0" r="0" b="0"/>
              <a:pathLst>
                <a:path w="233231" h="409591">
                  <a:moveTo>
                    <a:pt x="0" y="0"/>
                  </a:moveTo>
                  <a:lnTo>
                    <a:pt x="39232" y="8714"/>
                  </a:lnTo>
                  <a:cubicBezTo>
                    <a:pt x="78377" y="17058"/>
                    <a:pt x="117426" y="25719"/>
                    <a:pt x="155786" y="36635"/>
                  </a:cubicBezTo>
                  <a:cubicBezTo>
                    <a:pt x="173134" y="41575"/>
                    <a:pt x="191219" y="46313"/>
                    <a:pt x="207234" y="54364"/>
                  </a:cubicBezTo>
                  <a:cubicBezTo>
                    <a:pt x="216111" y="57527"/>
                    <a:pt x="227452" y="68449"/>
                    <a:pt x="230386" y="90305"/>
                  </a:cubicBezTo>
                  <a:cubicBezTo>
                    <a:pt x="233231" y="133155"/>
                    <a:pt x="229548" y="176195"/>
                    <a:pt x="228659" y="215261"/>
                  </a:cubicBezTo>
                  <a:cubicBezTo>
                    <a:pt x="228278" y="230856"/>
                    <a:pt x="219477" y="354745"/>
                    <a:pt x="219477" y="354745"/>
                  </a:cubicBezTo>
                  <a:cubicBezTo>
                    <a:pt x="219477" y="354745"/>
                    <a:pt x="188908" y="351392"/>
                    <a:pt x="167305" y="366632"/>
                  </a:cubicBezTo>
                  <a:cubicBezTo>
                    <a:pt x="160015" y="371420"/>
                    <a:pt x="153018" y="375852"/>
                    <a:pt x="149195" y="377947"/>
                  </a:cubicBezTo>
                  <a:cubicBezTo>
                    <a:pt x="134336" y="386126"/>
                    <a:pt x="119731" y="394775"/>
                    <a:pt x="103615" y="400490"/>
                  </a:cubicBezTo>
                  <a:cubicBezTo>
                    <a:pt x="86089" y="406700"/>
                    <a:pt x="67105" y="409279"/>
                    <a:pt x="47966" y="409591"/>
                  </a:cubicBezTo>
                  <a:lnTo>
                    <a:pt x="0" y="405784"/>
                  </a:lnTo>
                  <a:lnTo>
                    <a:pt x="0" y="381712"/>
                  </a:lnTo>
                  <a:lnTo>
                    <a:pt x="10346" y="381719"/>
                  </a:lnTo>
                  <a:cubicBezTo>
                    <a:pt x="43759" y="375534"/>
                    <a:pt x="66226" y="345525"/>
                    <a:pt x="60511" y="314702"/>
                  </a:cubicBezTo>
                  <a:cubicBezTo>
                    <a:pt x="56234" y="291575"/>
                    <a:pt x="37320" y="274563"/>
                    <a:pt x="14023" y="270118"/>
                  </a:cubicBezTo>
                  <a:lnTo>
                    <a:pt x="0" y="270107"/>
                  </a:lnTo>
                  <a:lnTo>
                    <a:pt x="0" y="143458"/>
                  </a:lnTo>
                  <a:lnTo>
                    <a:pt x="9323" y="140267"/>
                  </a:lnTo>
                  <a:cubicBezTo>
                    <a:pt x="52904" y="125435"/>
                    <a:pt x="88235" y="113610"/>
                    <a:pt x="99170" y="109800"/>
                  </a:cubicBezTo>
                  <a:cubicBezTo>
                    <a:pt x="139530" y="97341"/>
                    <a:pt x="165934" y="88997"/>
                    <a:pt x="172766" y="84425"/>
                  </a:cubicBezTo>
                  <a:cubicBezTo>
                    <a:pt x="179535" y="79866"/>
                    <a:pt x="172652" y="75941"/>
                    <a:pt x="163025" y="76348"/>
                  </a:cubicBezTo>
                  <a:cubicBezTo>
                    <a:pt x="154796" y="76703"/>
                    <a:pt x="137905" y="81441"/>
                    <a:pt x="128748" y="83574"/>
                  </a:cubicBezTo>
                  <a:cubicBezTo>
                    <a:pt x="118032" y="86089"/>
                    <a:pt x="50760" y="104356"/>
                    <a:pt x="9563" y="115277"/>
                  </a:cubicBezTo>
                  <a:lnTo>
                    <a:pt x="0" y="117790"/>
                  </a:lnTo>
                  <a:lnTo>
                    <a:pt x="0" y="102045"/>
                  </a:lnTo>
                  <a:lnTo>
                    <a:pt x="31466" y="95322"/>
                  </a:lnTo>
                  <a:cubicBezTo>
                    <a:pt x="42515" y="93023"/>
                    <a:pt x="153551" y="70506"/>
                    <a:pt x="153538" y="70544"/>
                  </a:cubicBezTo>
                  <a:cubicBezTo>
                    <a:pt x="153691" y="68249"/>
                    <a:pt x="106061" y="67675"/>
                    <a:pt x="43982" y="67655"/>
                  </a:cubicBezTo>
                  <a:lnTo>
                    <a:pt x="0" y="67737"/>
                  </a:lnTo>
                  <a:lnTo>
                    <a:pt x="0" y="54137"/>
                  </a:lnTo>
                  <a:lnTo>
                    <a:pt x="14379" y="54950"/>
                  </a:lnTo>
                  <a:cubicBezTo>
                    <a:pt x="41183" y="56461"/>
                    <a:pt x="63314" y="57695"/>
                    <a:pt x="76005" y="58365"/>
                  </a:cubicBezTo>
                  <a:cubicBezTo>
                    <a:pt x="82660" y="59063"/>
                    <a:pt x="127541" y="61997"/>
                    <a:pt x="130424" y="60892"/>
                  </a:cubicBezTo>
                  <a:cubicBezTo>
                    <a:pt x="135377" y="59000"/>
                    <a:pt x="111019" y="54174"/>
                    <a:pt x="108136" y="52904"/>
                  </a:cubicBezTo>
                  <a:cubicBezTo>
                    <a:pt x="106466" y="52161"/>
                    <a:pt x="75703" y="44497"/>
                    <a:pt x="41788" y="36178"/>
                  </a:cubicBezTo>
                  <a:lnTo>
                    <a:pt x="0" y="2599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DBB3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48" name="Shape 41">
              <a:extLst>
                <a:ext uri="{FF2B5EF4-FFF2-40B4-BE49-F238E27FC236}">
                  <a16:creationId xmlns:a16="http://schemas.microsoft.com/office/drawing/2014/main" id="{616383DC-FD2B-3163-1874-DF048FAA1370}"/>
                </a:ext>
              </a:extLst>
            </p:cNvPr>
            <p:cNvSpPr/>
            <p:nvPr/>
          </p:nvSpPr>
          <p:spPr>
            <a:xfrm>
              <a:off x="2859000" y="4146880"/>
              <a:ext cx="889529" cy="862097"/>
            </a:xfrm>
            <a:custGeom>
              <a:avLst/>
              <a:gdLst/>
              <a:ahLst/>
              <a:cxnLst/>
              <a:rect l="0" t="0" r="0" b="0"/>
              <a:pathLst>
                <a:path w="889529" h="862097">
                  <a:moveTo>
                    <a:pt x="587510" y="1295"/>
                  </a:moveTo>
                  <a:cubicBezTo>
                    <a:pt x="594813" y="0"/>
                    <a:pt x="578785" y="28511"/>
                    <a:pt x="589530" y="33896"/>
                  </a:cubicBezTo>
                  <a:cubicBezTo>
                    <a:pt x="600337" y="39307"/>
                    <a:pt x="611119" y="37655"/>
                    <a:pt x="610535" y="49187"/>
                  </a:cubicBezTo>
                  <a:cubicBezTo>
                    <a:pt x="610332" y="52921"/>
                    <a:pt x="603791" y="60299"/>
                    <a:pt x="600858" y="70193"/>
                  </a:cubicBezTo>
                  <a:cubicBezTo>
                    <a:pt x="587383" y="115925"/>
                    <a:pt x="555277" y="213195"/>
                    <a:pt x="549258" y="228092"/>
                  </a:cubicBezTo>
                  <a:cubicBezTo>
                    <a:pt x="545409" y="237566"/>
                    <a:pt x="541142" y="246761"/>
                    <a:pt x="536786" y="255994"/>
                  </a:cubicBezTo>
                  <a:cubicBezTo>
                    <a:pt x="534500" y="260845"/>
                    <a:pt x="532303" y="262814"/>
                    <a:pt x="534653" y="267259"/>
                  </a:cubicBezTo>
                  <a:cubicBezTo>
                    <a:pt x="534475" y="266916"/>
                    <a:pt x="542387" y="277038"/>
                    <a:pt x="544381" y="279781"/>
                  </a:cubicBezTo>
                  <a:cubicBezTo>
                    <a:pt x="556408" y="296253"/>
                    <a:pt x="565793" y="315557"/>
                    <a:pt x="573400" y="334277"/>
                  </a:cubicBezTo>
                  <a:cubicBezTo>
                    <a:pt x="575610" y="339649"/>
                    <a:pt x="581719" y="355574"/>
                    <a:pt x="583586" y="356781"/>
                  </a:cubicBezTo>
                  <a:cubicBezTo>
                    <a:pt x="586075" y="358407"/>
                    <a:pt x="608618" y="354394"/>
                    <a:pt x="614879" y="353835"/>
                  </a:cubicBezTo>
                  <a:cubicBezTo>
                    <a:pt x="638107" y="351790"/>
                    <a:pt x="661145" y="351574"/>
                    <a:pt x="684424" y="352476"/>
                  </a:cubicBezTo>
                  <a:cubicBezTo>
                    <a:pt x="707627" y="353377"/>
                    <a:pt x="730334" y="353771"/>
                    <a:pt x="753131" y="358000"/>
                  </a:cubicBezTo>
                  <a:cubicBezTo>
                    <a:pt x="764205" y="360045"/>
                    <a:pt x="796476" y="366623"/>
                    <a:pt x="800692" y="366979"/>
                  </a:cubicBezTo>
                  <a:cubicBezTo>
                    <a:pt x="806052" y="367449"/>
                    <a:pt x="810116" y="368478"/>
                    <a:pt x="814256" y="365887"/>
                  </a:cubicBezTo>
                  <a:cubicBezTo>
                    <a:pt x="831896" y="360007"/>
                    <a:pt x="860458" y="353301"/>
                    <a:pt x="871368" y="360515"/>
                  </a:cubicBezTo>
                  <a:cubicBezTo>
                    <a:pt x="871368" y="360515"/>
                    <a:pt x="889529" y="371284"/>
                    <a:pt x="848584" y="399567"/>
                  </a:cubicBezTo>
                  <a:cubicBezTo>
                    <a:pt x="831312" y="411658"/>
                    <a:pt x="810052" y="425133"/>
                    <a:pt x="788551" y="428358"/>
                  </a:cubicBezTo>
                  <a:cubicBezTo>
                    <a:pt x="767215" y="431559"/>
                    <a:pt x="743644" y="424206"/>
                    <a:pt x="722270" y="422516"/>
                  </a:cubicBezTo>
                  <a:cubicBezTo>
                    <a:pt x="679242" y="419138"/>
                    <a:pt x="635427" y="417182"/>
                    <a:pt x="593009" y="426441"/>
                  </a:cubicBezTo>
                  <a:cubicBezTo>
                    <a:pt x="585034" y="428180"/>
                    <a:pt x="574848" y="428498"/>
                    <a:pt x="570111" y="435940"/>
                  </a:cubicBezTo>
                  <a:cubicBezTo>
                    <a:pt x="564930" y="444106"/>
                    <a:pt x="574404" y="492315"/>
                    <a:pt x="563329" y="533565"/>
                  </a:cubicBezTo>
                  <a:cubicBezTo>
                    <a:pt x="553957" y="575767"/>
                    <a:pt x="535491" y="612038"/>
                    <a:pt x="516873" y="651510"/>
                  </a:cubicBezTo>
                  <a:cubicBezTo>
                    <a:pt x="514244" y="657111"/>
                    <a:pt x="512732" y="656666"/>
                    <a:pt x="513494" y="662432"/>
                  </a:cubicBezTo>
                  <a:cubicBezTo>
                    <a:pt x="514002" y="666166"/>
                    <a:pt x="527782" y="698564"/>
                    <a:pt x="522753" y="716204"/>
                  </a:cubicBezTo>
                  <a:cubicBezTo>
                    <a:pt x="518409" y="741972"/>
                    <a:pt x="494406" y="719277"/>
                    <a:pt x="484107" y="707809"/>
                  </a:cubicBezTo>
                  <a:cubicBezTo>
                    <a:pt x="470899" y="693115"/>
                    <a:pt x="455671" y="668591"/>
                    <a:pt x="455443" y="649326"/>
                  </a:cubicBezTo>
                  <a:cubicBezTo>
                    <a:pt x="455316" y="638340"/>
                    <a:pt x="462199" y="630034"/>
                    <a:pt x="465628" y="619595"/>
                  </a:cubicBezTo>
                  <a:cubicBezTo>
                    <a:pt x="468664" y="610260"/>
                    <a:pt x="485224" y="548208"/>
                    <a:pt x="487942" y="525589"/>
                  </a:cubicBezTo>
                  <a:cubicBezTo>
                    <a:pt x="490672" y="502767"/>
                    <a:pt x="490863" y="479311"/>
                    <a:pt x="486951" y="456603"/>
                  </a:cubicBezTo>
                  <a:cubicBezTo>
                    <a:pt x="483345" y="435762"/>
                    <a:pt x="478405" y="414629"/>
                    <a:pt x="466632" y="396240"/>
                  </a:cubicBezTo>
                  <a:cubicBezTo>
                    <a:pt x="461767" y="388671"/>
                    <a:pt x="443683" y="370383"/>
                    <a:pt x="438476" y="369900"/>
                  </a:cubicBezTo>
                  <a:cubicBezTo>
                    <a:pt x="433535" y="369430"/>
                    <a:pt x="428239" y="371932"/>
                    <a:pt x="423807" y="373571"/>
                  </a:cubicBezTo>
                  <a:cubicBezTo>
                    <a:pt x="400591" y="382092"/>
                    <a:pt x="378875" y="393700"/>
                    <a:pt x="355646" y="402222"/>
                  </a:cubicBezTo>
                  <a:cubicBezTo>
                    <a:pt x="336317" y="409308"/>
                    <a:pt x="316644" y="415353"/>
                    <a:pt x="296439" y="419265"/>
                  </a:cubicBezTo>
                  <a:cubicBezTo>
                    <a:pt x="276017" y="423215"/>
                    <a:pt x="254783" y="428142"/>
                    <a:pt x="234196" y="422465"/>
                  </a:cubicBezTo>
                  <a:cubicBezTo>
                    <a:pt x="227643" y="420675"/>
                    <a:pt x="221293" y="418960"/>
                    <a:pt x="215730" y="415582"/>
                  </a:cubicBezTo>
                  <a:cubicBezTo>
                    <a:pt x="211044" y="493420"/>
                    <a:pt x="196363" y="730339"/>
                    <a:pt x="192591" y="745274"/>
                  </a:cubicBezTo>
                  <a:cubicBezTo>
                    <a:pt x="188527" y="761416"/>
                    <a:pt x="187346" y="775030"/>
                    <a:pt x="180831" y="790626"/>
                  </a:cubicBezTo>
                  <a:cubicBezTo>
                    <a:pt x="167254" y="823239"/>
                    <a:pt x="113787" y="829653"/>
                    <a:pt x="82012" y="839533"/>
                  </a:cubicBezTo>
                  <a:cubicBezTo>
                    <a:pt x="72519" y="842486"/>
                    <a:pt x="49324" y="848834"/>
                    <a:pt x="19307" y="856917"/>
                  </a:cubicBezTo>
                  <a:lnTo>
                    <a:pt x="0" y="862097"/>
                  </a:lnTo>
                  <a:lnTo>
                    <a:pt x="0" y="635204"/>
                  </a:lnTo>
                  <a:lnTo>
                    <a:pt x="2015" y="636308"/>
                  </a:lnTo>
                  <a:cubicBezTo>
                    <a:pt x="16467" y="644461"/>
                    <a:pt x="26792" y="657809"/>
                    <a:pt x="32990" y="672452"/>
                  </a:cubicBezTo>
                  <a:cubicBezTo>
                    <a:pt x="39874" y="688696"/>
                    <a:pt x="47570" y="719303"/>
                    <a:pt x="59025" y="733501"/>
                  </a:cubicBezTo>
                  <a:cubicBezTo>
                    <a:pt x="69324" y="746277"/>
                    <a:pt x="82914" y="743305"/>
                    <a:pt x="100021" y="745122"/>
                  </a:cubicBezTo>
                  <a:cubicBezTo>
                    <a:pt x="107298" y="745922"/>
                    <a:pt x="123389" y="742836"/>
                    <a:pt x="128748" y="736867"/>
                  </a:cubicBezTo>
                  <a:cubicBezTo>
                    <a:pt x="141181" y="717042"/>
                    <a:pt x="102738" y="714299"/>
                    <a:pt x="96833" y="705790"/>
                  </a:cubicBezTo>
                  <a:cubicBezTo>
                    <a:pt x="78354" y="688150"/>
                    <a:pt x="101875" y="609181"/>
                    <a:pt x="30462" y="575589"/>
                  </a:cubicBezTo>
                  <a:cubicBezTo>
                    <a:pt x="30183" y="571945"/>
                    <a:pt x="38464" y="548691"/>
                    <a:pt x="39327" y="545185"/>
                  </a:cubicBezTo>
                  <a:cubicBezTo>
                    <a:pt x="40470" y="540614"/>
                    <a:pt x="41613" y="536003"/>
                    <a:pt x="42693" y="531406"/>
                  </a:cubicBezTo>
                  <a:cubicBezTo>
                    <a:pt x="44306" y="524611"/>
                    <a:pt x="46096" y="510210"/>
                    <a:pt x="47430" y="502653"/>
                  </a:cubicBezTo>
                  <a:cubicBezTo>
                    <a:pt x="49208" y="498869"/>
                    <a:pt x="65743" y="501650"/>
                    <a:pt x="94902" y="489902"/>
                  </a:cubicBezTo>
                  <a:cubicBezTo>
                    <a:pt x="172080" y="447916"/>
                    <a:pt x="189809" y="397954"/>
                    <a:pt x="212835" y="392328"/>
                  </a:cubicBezTo>
                  <a:cubicBezTo>
                    <a:pt x="213685" y="392074"/>
                    <a:pt x="214524" y="391935"/>
                    <a:pt x="215298" y="391858"/>
                  </a:cubicBezTo>
                  <a:cubicBezTo>
                    <a:pt x="215819" y="391858"/>
                    <a:pt x="216251" y="391820"/>
                    <a:pt x="216759" y="391807"/>
                  </a:cubicBezTo>
                  <a:cubicBezTo>
                    <a:pt x="216873" y="391807"/>
                    <a:pt x="217000" y="391770"/>
                    <a:pt x="217115" y="391770"/>
                  </a:cubicBezTo>
                  <a:lnTo>
                    <a:pt x="217115" y="391807"/>
                  </a:lnTo>
                  <a:cubicBezTo>
                    <a:pt x="249081" y="391566"/>
                    <a:pt x="262428" y="383108"/>
                    <a:pt x="268956" y="380416"/>
                  </a:cubicBezTo>
                  <a:cubicBezTo>
                    <a:pt x="289251" y="372046"/>
                    <a:pt x="308935" y="361074"/>
                    <a:pt x="327236" y="349314"/>
                  </a:cubicBezTo>
                  <a:cubicBezTo>
                    <a:pt x="362644" y="326568"/>
                    <a:pt x="397429" y="303162"/>
                    <a:pt x="426690" y="273253"/>
                  </a:cubicBezTo>
                  <a:cubicBezTo>
                    <a:pt x="442590" y="257035"/>
                    <a:pt x="457627" y="239903"/>
                    <a:pt x="471927" y="222402"/>
                  </a:cubicBezTo>
                  <a:cubicBezTo>
                    <a:pt x="532062" y="140094"/>
                    <a:pt x="555087" y="78257"/>
                    <a:pt x="563659" y="56743"/>
                  </a:cubicBezTo>
                  <a:cubicBezTo>
                    <a:pt x="567317" y="47561"/>
                    <a:pt x="566606" y="32448"/>
                    <a:pt x="569514" y="23177"/>
                  </a:cubicBezTo>
                  <a:cubicBezTo>
                    <a:pt x="571978" y="15354"/>
                    <a:pt x="579357" y="2756"/>
                    <a:pt x="587510" y="1295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DBB3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49" name="Shape 42">
              <a:extLst>
                <a:ext uri="{FF2B5EF4-FFF2-40B4-BE49-F238E27FC236}">
                  <a16:creationId xmlns:a16="http://schemas.microsoft.com/office/drawing/2014/main" id="{28625D02-26AB-187D-6038-A5F9151960BD}"/>
                </a:ext>
              </a:extLst>
            </p:cNvPr>
            <p:cNvSpPr/>
            <p:nvPr/>
          </p:nvSpPr>
          <p:spPr>
            <a:xfrm>
              <a:off x="3363236" y="3999989"/>
              <a:ext cx="204152" cy="191684"/>
            </a:xfrm>
            <a:custGeom>
              <a:avLst/>
              <a:gdLst/>
              <a:ahLst/>
              <a:cxnLst/>
              <a:rect l="0" t="0" r="0" b="0"/>
              <a:pathLst>
                <a:path w="204152" h="191684">
                  <a:moveTo>
                    <a:pt x="9233" y="495"/>
                  </a:moveTo>
                  <a:cubicBezTo>
                    <a:pt x="9750" y="991"/>
                    <a:pt x="10083" y="2080"/>
                    <a:pt x="9931" y="2861"/>
                  </a:cubicBezTo>
                  <a:cubicBezTo>
                    <a:pt x="8433" y="18317"/>
                    <a:pt x="4521" y="93526"/>
                    <a:pt x="4229" y="104169"/>
                  </a:cubicBezTo>
                  <a:cubicBezTo>
                    <a:pt x="4178" y="106011"/>
                    <a:pt x="5219" y="106468"/>
                    <a:pt x="5562" y="104677"/>
                  </a:cubicBezTo>
                  <a:cubicBezTo>
                    <a:pt x="7429" y="95444"/>
                    <a:pt x="7925" y="90224"/>
                    <a:pt x="10617" y="78629"/>
                  </a:cubicBezTo>
                  <a:cubicBezTo>
                    <a:pt x="12408" y="69841"/>
                    <a:pt x="30937" y="842"/>
                    <a:pt x="33744" y="1197"/>
                  </a:cubicBezTo>
                  <a:cubicBezTo>
                    <a:pt x="39001" y="2023"/>
                    <a:pt x="32308" y="18673"/>
                    <a:pt x="30594" y="24540"/>
                  </a:cubicBezTo>
                  <a:cubicBezTo>
                    <a:pt x="28206" y="32846"/>
                    <a:pt x="18859" y="65015"/>
                    <a:pt x="16142" y="72914"/>
                  </a:cubicBezTo>
                  <a:cubicBezTo>
                    <a:pt x="14173" y="78655"/>
                    <a:pt x="8941" y="98124"/>
                    <a:pt x="7074" y="106353"/>
                  </a:cubicBezTo>
                  <a:cubicBezTo>
                    <a:pt x="6871" y="107344"/>
                    <a:pt x="8153" y="107141"/>
                    <a:pt x="8598" y="106188"/>
                  </a:cubicBezTo>
                  <a:cubicBezTo>
                    <a:pt x="16776" y="88230"/>
                    <a:pt x="35674" y="51870"/>
                    <a:pt x="42342" y="40034"/>
                  </a:cubicBezTo>
                  <a:cubicBezTo>
                    <a:pt x="46126" y="33303"/>
                    <a:pt x="49403" y="26343"/>
                    <a:pt x="53086" y="19574"/>
                  </a:cubicBezTo>
                  <a:cubicBezTo>
                    <a:pt x="55753" y="14685"/>
                    <a:pt x="59499" y="4702"/>
                    <a:pt x="63043" y="2518"/>
                  </a:cubicBezTo>
                  <a:cubicBezTo>
                    <a:pt x="64872" y="1693"/>
                    <a:pt x="65049" y="2188"/>
                    <a:pt x="64872" y="3369"/>
                  </a:cubicBezTo>
                  <a:cubicBezTo>
                    <a:pt x="60680" y="18177"/>
                    <a:pt x="35661" y="61230"/>
                    <a:pt x="32105" y="67212"/>
                  </a:cubicBezTo>
                  <a:cubicBezTo>
                    <a:pt x="30328" y="70209"/>
                    <a:pt x="16688" y="97032"/>
                    <a:pt x="10935" y="107547"/>
                  </a:cubicBezTo>
                  <a:cubicBezTo>
                    <a:pt x="10046" y="109198"/>
                    <a:pt x="9614" y="113072"/>
                    <a:pt x="13652" y="107750"/>
                  </a:cubicBezTo>
                  <a:cubicBezTo>
                    <a:pt x="16573" y="105325"/>
                    <a:pt x="54623" y="49762"/>
                    <a:pt x="63474" y="37507"/>
                  </a:cubicBezTo>
                  <a:cubicBezTo>
                    <a:pt x="67920" y="31347"/>
                    <a:pt x="78359" y="10227"/>
                    <a:pt x="83198" y="10418"/>
                  </a:cubicBezTo>
                  <a:cubicBezTo>
                    <a:pt x="89726" y="10697"/>
                    <a:pt x="121120" y="32744"/>
                    <a:pt x="127292" y="36884"/>
                  </a:cubicBezTo>
                  <a:cubicBezTo>
                    <a:pt x="140449" y="45698"/>
                    <a:pt x="154813" y="52899"/>
                    <a:pt x="168097" y="61548"/>
                  </a:cubicBezTo>
                  <a:cubicBezTo>
                    <a:pt x="199123" y="81144"/>
                    <a:pt x="204152" y="81144"/>
                    <a:pt x="198234" y="95291"/>
                  </a:cubicBezTo>
                  <a:cubicBezTo>
                    <a:pt x="192621" y="117275"/>
                    <a:pt x="169977" y="159579"/>
                    <a:pt x="166332" y="165281"/>
                  </a:cubicBezTo>
                  <a:cubicBezTo>
                    <a:pt x="158877" y="176953"/>
                    <a:pt x="150850" y="191558"/>
                    <a:pt x="134734" y="191672"/>
                  </a:cubicBezTo>
                  <a:cubicBezTo>
                    <a:pt x="132613" y="191684"/>
                    <a:pt x="122047" y="189221"/>
                    <a:pt x="111392" y="186135"/>
                  </a:cubicBezTo>
                  <a:cubicBezTo>
                    <a:pt x="109829" y="182515"/>
                    <a:pt x="107023" y="178870"/>
                    <a:pt x="101676" y="177092"/>
                  </a:cubicBezTo>
                  <a:cubicBezTo>
                    <a:pt x="91681" y="173765"/>
                    <a:pt x="89065" y="172381"/>
                    <a:pt x="89954" y="167898"/>
                  </a:cubicBezTo>
                  <a:cubicBezTo>
                    <a:pt x="90919" y="162983"/>
                    <a:pt x="92430" y="158614"/>
                    <a:pt x="92430" y="158614"/>
                  </a:cubicBezTo>
                  <a:cubicBezTo>
                    <a:pt x="92430" y="158614"/>
                    <a:pt x="97815" y="137443"/>
                    <a:pt x="83528" y="139627"/>
                  </a:cubicBezTo>
                  <a:cubicBezTo>
                    <a:pt x="73241" y="141189"/>
                    <a:pt x="63970" y="154207"/>
                    <a:pt x="59550" y="161395"/>
                  </a:cubicBezTo>
                  <a:cubicBezTo>
                    <a:pt x="59284" y="161840"/>
                    <a:pt x="58166" y="162373"/>
                    <a:pt x="57836" y="162208"/>
                  </a:cubicBezTo>
                  <a:cubicBezTo>
                    <a:pt x="54876" y="160811"/>
                    <a:pt x="51397" y="158881"/>
                    <a:pt x="50266" y="158271"/>
                  </a:cubicBezTo>
                  <a:cubicBezTo>
                    <a:pt x="37363" y="151464"/>
                    <a:pt x="25476" y="143869"/>
                    <a:pt x="14960" y="133734"/>
                  </a:cubicBezTo>
                  <a:cubicBezTo>
                    <a:pt x="10083" y="129036"/>
                    <a:pt x="4712" y="123549"/>
                    <a:pt x="2641" y="117110"/>
                  </a:cubicBezTo>
                  <a:cubicBezTo>
                    <a:pt x="419" y="110201"/>
                    <a:pt x="0" y="101959"/>
                    <a:pt x="63" y="94085"/>
                  </a:cubicBezTo>
                  <a:cubicBezTo>
                    <a:pt x="63" y="94085"/>
                    <a:pt x="2083" y="15205"/>
                    <a:pt x="7429" y="1693"/>
                  </a:cubicBezTo>
                  <a:cubicBezTo>
                    <a:pt x="8014" y="98"/>
                    <a:pt x="8715" y="0"/>
                    <a:pt x="9233" y="495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DBB3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50" name="Shape 43">
              <a:extLst>
                <a:ext uri="{FF2B5EF4-FFF2-40B4-BE49-F238E27FC236}">
                  <a16:creationId xmlns:a16="http://schemas.microsoft.com/office/drawing/2014/main" id="{642D0AB2-8905-54C0-1BBD-7E28EBC89D8C}"/>
                </a:ext>
              </a:extLst>
            </p:cNvPr>
            <p:cNvSpPr/>
            <p:nvPr/>
          </p:nvSpPr>
          <p:spPr>
            <a:xfrm>
              <a:off x="1020103" y="2610784"/>
              <a:ext cx="181407" cy="289090"/>
            </a:xfrm>
            <a:custGeom>
              <a:avLst/>
              <a:gdLst/>
              <a:ahLst/>
              <a:cxnLst/>
              <a:rect l="0" t="0" r="0" b="0"/>
              <a:pathLst>
                <a:path w="181407" h="289090">
                  <a:moveTo>
                    <a:pt x="96863" y="0"/>
                  </a:moveTo>
                  <a:cubicBezTo>
                    <a:pt x="103391" y="0"/>
                    <a:pt x="109969" y="546"/>
                    <a:pt x="116573" y="1638"/>
                  </a:cubicBezTo>
                  <a:cubicBezTo>
                    <a:pt x="123190" y="2718"/>
                    <a:pt x="129413" y="4166"/>
                    <a:pt x="135255" y="5969"/>
                  </a:cubicBezTo>
                  <a:cubicBezTo>
                    <a:pt x="141110" y="7785"/>
                    <a:pt x="146317" y="9804"/>
                    <a:pt x="150876" y="12052"/>
                  </a:cubicBezTo>
                  <a:cubicBezTo>
                    <a:pt x="155435" y="14300"/>
                    <a:pt x="158420" y="16104"/>
                    <a:pt x="159868" y="17475"/>
                  </a:cubicBezTo>
                  <a:cubicBezTo>
                    <a:pt x="161315" y="18847"/>
                    <a:pt x="162268" y="19939"/>
                    <a:pt x="162725" y="20726"/>
                  </a:cubicBezTo>
                  <a:cubicBezTo>
                    <a:pt x="163170" y="21527"/>
                    <a:pt x="163550" y="22542"/>
                    <a:pt x="163855" y="23774"/>
                  </a:cubicBezTo>
                  <a:cubicBezTo>
                    <a:pt x="164160" y="24993"/>
                    <a:pt x="164389" y="26492"/>
                    <a:pt x="164541" y="28219"/>
                  </a:cubicBezTo>
                  <a:cubicBezTo>
                    <a:pt x="164694" y="29959"/>
                    <a:pt x="164770" y="32207"/>
                    <a:pt x="164770" y="34950"/>
                  </a:cubicBezTo>
                  <a:cubicBezTo>
                    <a:pt x="164770" y="37554"/>
                    <a:pt x="164655" y="39865"/>
                    <a:pt x="164427" y="41885"/>
                  </a:cubicBezTo>
                  <a:cubicBezTo>
                    <a:pt x="164211" y="43929"/>
                    <a:pt x="163855" y="45618"/>
                    <a:pt x="163411" y="46990"/>
                  </a:cubicBezTo>
                  <a:cubicBezTo>
                    <a:pt x="162954" y="48361"/>
                    <a:pt x="162306" y="49378"/>
                    <a:pt x="161468" y="50025"/>
                  </a:cubicBezTo>
                  <a:cubicBezTo>
                    <a:pt x="160630" y="50686"/>
                    <a:pt x="159677" y="51003"/>
                    <a:pt x="158623" y="51003"/>
                  </a:cubicBezTo>
                  <a:cubicBezTo>
                    <a:pt x="156947" y="51003"/>
                    <a:pt x="154330" y="50000"/>
                    <a:pt x="150749" y="47968"/>
                  </a:cubicBezTo>
                  <a:cubicBezTo>
                    <a:pt x="147180" y="45948"/>
                    <a:pt x="142811" y="43662"/>
                    <a:pt x="137655" y="41135"/>
                  </a:cubicBezTo>
                  <a:cubicBezTo>
                    <a:pt x="132486" y="38608"/>
                    <a:pt x="126378" y="36284"/>
                    <a:pt x="119304" y="34188"/>
                  </a:cubicBezTo>
                  <a:cubicBezTo>
                    <a:pt x="112243" y="32093"/>
                    <a:pt x="104305" y="31039"/>
                    <a:pt x="95491" y="31039"/>
                  </a:cubicBezTo>
                  <a:cubicBezTo>
                    <a:pt x="87287" y="31039"/>
                    <a:pt x="80150" y="32093"/>
                    <a:pt x="74066" y="34188"/>
                  </a:cubicBezTo>
                  <a:cubicBezTo>
                    <a:pt x="67996" y="36284"/>
                    <a:pt x="62979" y="39065"/>
                    <a:pt x="59030" y="42532"/>
                  </a:cubicBezTo>
                  <a:cubicBezTo>
                    <a:pt x="55080" y="46012"/>
                    <a:pt x="52108" y="50140"/>
                    <a:pt x="50140" y="54915"/>
                  </a:cubicBezTo>
                  <a:cubicBezTo>
                    <a:pt x="48171" y="59690"/>
                    <a:pt x="47180" y="64757"/>
                    <a:pt x="47180" y="70104"/>
                  </a:cubicBezTo>
                  <a:cubicBezTo>
                    <a:pt x="47180" y="77914"/>
                    <a:pt x="49085" y="84658"/>
                    <a:pt x="52870" y="90284"/>
                  </a:cubicBezTo>
                  <a:cubicBezTo>
                    <a:pt x="56667" y="95936"/>
                    <a:pt x="61722" y="100927"/>
                    <a:pt x="68034" y="105270"/>
                  </a:cubicBezTo>
                  <a:cubicBezTo>
                    <a:pt x="74333" y="109613"/>
                    <a:pt x="81509" y="113589"/>
                    <a:pt x="89573" y="117196"/>
                  </a:cubicBezTo>
                  <a:cubicBezTo>
                    <a:pt x="97612" y="120815"/>
                    <a:pt x="105816" y="124473"/>
                    <a:pt x="114186" y="128156"/>
                  </a:cubicBezTo>
                  <a:cubicBezTo>
                    <a:pt x="122530" y="131851"/>
                    <a:pt x="130734" y="135915"/>
                    <a:pt x="138798" y="140322"/>
                  </a:cubicBezTo>
                  <a:cubicBezTo>
                    <a:pt x="146837" y="144729"/>
                    <a:pt x="154025" y="149936"/>
                    <a:pt x="160325" y="155943"/>
                  </a:cubicBezTo>
                  <a:cubicBezTo>
                    <a:pt x="166624" y="161963"/>
                    <a:pt x="171717" y="169037"/>
                    <a:pt x="175590" y="177216"/>
                  </a:cubicBezTo>
                  <a:cubicBezTo>
                    <a:pt x="179476" y="185395"/>
                    <a:pt x="181407" y="195047"/>
                    <a:pt x="181407" y="206197"/>
                  </a:cubicBezTo>
                  <a:cubicBezTo>
                    <a:pt x="181407" y="219354"/>
                    <a:pt x="178867" y="231077"/>
                    <a:pt x="173774" y="241351"/>
                  </a:cubicBezTo>
                  <a:cubicBezTo>
                    <a:pt x="168681" y="251625"/>
                    <a:pt x="161620" y="260350"/>
                    <a:pt x="152578" y="267500"/>
                  </a:cubicBezTo>
                  <a:cubicBezTo>
                    <a:pt x="143535" y="274675"/>
                    <a:pt x="132905" y="280060"/>
                    <a:pt x="120675" y="283680"/>
                  </a:cubicBezTo>
                  <a:cubicBezTo>
                    <a:pt x="108445" y="287287"/>
                    <a:pt x="95263" y="289090"/>
                    <a:pt x="81128" y="289090"/>
                  </a:cubicBezTo>
                  <a:cubicBezTo>
                    <a:pt x="71260" y="289090"/>
                    <a:pt x="62103" y="288303"/>
                    <a:pt x="53670" y="286715"/>
                  </a:cubicBezTo>
                  <a:cubicBezTo>
                    <a:pt x="45237" y="285115"/>
                    <a:pt x="37719" y="283172"/>
                    <a:pt x="31115" y="280860"/>
                  </a:cubicBezTo>
                  <a:cubicBezTo>
                    <a:pt x="24511" y="278537"/>
                    <a:pt x="18948" y="276161"/>
                    <a:pt x="14478" y="273685"/>
                  </a:cubicBezTo>
                  <a:cubicBezTo>
                    <a:pt x="9995" y="271234"/>
                    <a:pt x="6871" y="269125"/>
                    <a:pt x="5131" y="267386"/>
                  </a:cubicBezTo>
                  <a:cubicBezTo>
                    <a:pt x="3378" y="265659"/>
                    <a:pt x="2095" y="263461"/>
                    <a:pt x="1257" y="260782"/>
                  </a:cubicBezTo>
                  <a:cubicBezTo>
                    <a:pt x="419" y="258102"/>
                    <a:pt x="0" y="254521"/>
                    <a:pt x="0" y="250025"/>
                  </a:cubicBezTo>
                  <a:cubicBezTo>
                    <a:pt x="0" y="246850"/>
                    <a:pt x="152" y="244208"/>
                    <a:pt x="457" y="242113"/>
                  </a:cubicBezTo>
                  <a:cubicBezTo>
                    <a:pt x="762" y="240017"/>
                    <a:pt x="1219" y="238315"/>
                    <a:pt x="1829" y="237007"/>
                  </a:cubicBezTo>
                  <a:cubicBezTo>
                    <a:pt x="2438" y="235712"/>
                    <a:pt x="3200" y="234810"/>
                    <a:pt x="4115" y="234302"/>
                  </a:cubicBezTo>
                  <a:cubicBezTo>
                    <a:pt x="5016" y="233794"/>
                    <a:pt x="6083" y="233528"/>
                    <a:pt x="7302" y="233528"/>
                  </a:cubicBezTo>
                  <a:cubicBezTo>
                    <a:pt x="9423" y="233528"/>
                    <a:pt x="12421" y="234772"/>
                    <a:pt x="16307" y="237223"/>
                  </a:cubicBezTo>
                  <a:cubicBezTo>
                    <a:pt x="20180" y="239700"/>
                    <a:pt x="25146" y="242367"/>
                    <a:pt x="31229" y="245262"/>
                  </a:cubicBezTo>
                  <a:cubicBezTo>
                    <a:pt x="37300" y="248158"/>
                    <a:pt x="44628" y="250876"/>
                    <a:pt x="53213" y="253403"/>
                  </a:cubicBezTo>
                  <a:cubicBezTo>
                    <a:pt x="61798" y="255930"/>
                    <a:pt x="71717" y="257200"/>
                    <a:pt x="82956" y="257200"/>
                  </a:cubicBezTo>
                  <a:cubicBezTo>
                    <a:pt x="91465" y="257200"/>
                    <a:pt x="99250" y="256108"/>
                    <a:pt x="106312" y="253949"/>
                  </a:cubicBezTo>
                  <a:cubicBezTo>
                    <a:pt x="113386" y="251765"/>
                    <a:pt x="119456" y="248704"/>
                    <a:pt x="124549" y="244716"/>
                  </a:cubicBezTo>
                  <a:cubicBezTo>
                    <a:pt x="129642" y="240741"/>
                    <a:pt x="133553" y="235852"/>
                    <a:pt x="136284" y="230060"/>
                  </a:cubicBezTo>
                  <a:cubicBezTo>
                    <a:pt x="139027" y="224282"/>
                    <a:pt x="140386" y="217691"/>
                    <a:pt x="140386" y="210312"/>
                  </a:cubicBezTo>
                  <a:cubicBezTo>
                    <a:pt x="140386" y="202362"/>
                    <a:pt x="138493" y="195554"/>
                    <a:pt x="134683" y="189916"/>
                  </a:cubicBezTo>
                  <a:cubicBezTo>
                    <a:pt x="130886" y="184264"/>
                    <a:pt x="125870" y="179324"/>
                    <a:pt x="119647" y="175044"/>
                  </a:cubicBezTo>
                  <a:cubicBezTo>
                    <a:pt x="113411" y="170777"/>
                    <a:pt x="106312" y="166865"/>
                    <a:pt x="98336" y="163322"/>
                  </a:cubicBezTo>
                  <a:cubicBezTo>
                    <a:pt x="90373" y="159791"/>
                    <a:pt x="82194" y="156172"/>
                    <a:pt x="73838" y="152476"/>
                  </a:cubicBezTo>
                  <a:cubicBezTo>
                    <a:pt x="65494" y="148780"/>
                    <a:pt x="57353" y="144691"/>
                    <a:pt x="49454" y="140221"/>
                  </a:cubicBezTo>
                  <a:cubicBezTo>
                    <a:pt x="41554" y="135725"/>
                    <a:pt x="34493" y="130442"/>
                    <a:pt x="28257" y="124371"/>
                  </a:cubicBezTo>
                  <a:cubicBezTo>
                    <a:pt x="22035" y="118288"/>
                    <a:pt x="16980" y="111176"/>
                    <a:pt x="13106" y="102984"/>
                  </a:cubicBezTo>
                  <a:cubicBezTo>
                    <a:pt x="9233" y="94805"/>
                    <a:pt x="7302" y="85014"/>
                    <a:pt x="7302" y="73584"/>
                  </a:cubicBezTo>
                  <a:cubicBezTo>
                    <a:pt x="7302" y="61862"/>
                    <a:pt x="9538" y="51410"/>
                    <a:pt x="14021" y="42215"/>
                  </a:cubicBezTo>
                  <a:cubicBezTo>
                    <a:pt x="18504" y="33032"/>
                    <a:pt x="24740" y="25324"/>
                    <a:pt x="32715" y="19101"/>
                  </a:cubicBezTo>
                  <a:cubicBezTo>
                    <a:pt x="40678" y="12878"/>
                    <a:pt x="50178" y="8141"/>
                    <a:pt x="61201" y="4877"/>
                  </a:cubicBezTo>
                  <a:cubicBezTo>
                    <a:pt x="72212" y="1638"/>
                    <a:pt x="84099" y="0"/>
                    <a:pt x="9686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51" name="Shape 44">
              <a:extLst>
                <a:ext uri="{FF2B5EF4-FFF2-40B4-BE49-F238E27FC236}">
                  <a16:creationId xmlns:a16="http://schemas.microsoft.com/office/drawing/2014/main" id="{C9E9AEBF-EF2F-4677-6517-763E2A3720D4}"/>
                </a:ext>
              </a:extLst>
            </p:cNvPr>
            <p:cNvSpPr/>
            <p:nvPr/>
          </p:nvSpPr>
          <p:spPr>
            <a:xfrm>
              <a:off x="1020103" y="2610784"/>
              <a:ext cx="181407" cy="289090"/>
            </a:xfrm>
            <a:custGeom>
              <a:avLst/>
              <a:gdLst/>
              <a:ahLst/>
              <a:cxnLst/>
              <a:rect l="0" t="0" r="0" b="0"/>
              <a:pathLst>
                <a:path w="181407" h="289090">
                  <a:moveTo>
                    <a:pt x="181407" y="206197"/>
                  </a:moveTo>
                  <a:cubicBezTo>
                    <a:pt x="181407" y="219354"/>
                    <a:pt x="178867" y="231077"/>
                    <a:pt x="173774" y="241351"/>
                  </a:cubicBezTo>
                  <a:cubicBezTo>
                    <a:pt x="168681" y="251625"/>
                    <a:pt x="161620" y="260350"/>
                    <a:pt x="152578" y="267500"/>
                  </a:cubicBezTo>
                  <a:cubicBezTo>
                    <a:pt x="143535" y="274675"/>
                    <a:pt x="132905" y="280060"/>
                    <a:pt x="120675" y="283680"/>
                  </a:cubicBezTo>
                  <a:cubicBezTo>
                    <a:pt x="108445" y="287287"/>
                    <a:pt x="95263" y="289090"/>
                    <a:pt x="81128" y="289090"/>
                  </a:cubicBezTo>
                  <a:cubicBezTo>
                    <a:pt x="71260" y="289090"/>
                    <a:pt x="62103" y="288303"/>
                    <a:pt x="53670" y="286715"/>
                  </a:cubicBezTo>
                  <a:cubicBezTo>
                    <a:pt x="45237" y="285115"/>
                    <a:pt x="37719" y="283172"/>
                    <a:pt x="31115" y="280860"/>
                  </a:cubicBezTo>
                  <a:cubicBezTo>
                    <a:pt x="24511" y="278537"/>
                    <a:pt x="18948" y="276161"/>
                    <a:pt x="14478" y="273685"/>
                  </a:cubicBezTo>
                  <a:cubicBezTo>
                    <a:pt x="9995" y="271234"/>
                    <a:pt x="6871" y="269125"/>
                    <a:pt x="5131" y="267386"/>
                  </a:cubicBezTo>
                  <a:cubicBezTo>
                    <a:pt x="3378" y="265659"/>
                    <a:pt x="2095" y="263461"/>
                    <a:pt x="1257" y="260782"/>
                  </a:cubicBezTo>
                  <a:cubicBezTo>
                    <a:pt x="419" y="258102"/>
                    <a:pt x="0" y="254521"/>
                    <a:pt x="0" y="250025"/>
                  </a:cubicBezTo>
                  <a:cubicBezTo>
                    <a:pt x="0" y="246850"/>
                    <a:pt x="152" y="244208"/>
                    <a:pt x="457" y="242113"/>
                  </a:cubicBezTo>
                  <a:cubicBezTo>
                    <a:pt x="762" y="240017"/>
                    <a:pt x="1219" y="238315"/>
                    <a:pt x="1829" y="237007"/>
                  </a:cubicBezTo>
                  <a:cubicBezTo>
                    <a:pt x="2438" y="235712"/>
                    <a:pt x="3200" y="234810"/>
                    <a:pt x="4115" y="234302"/>
                  </a:cubicBezTo>
                  <a:cubicBezTo>
                    <a:pt x="5016" y="233794"/>
                    <a:pt x="6083" y="233528"/>
                    <a:pt x="7302" y="233528"/>
                  </a:cubicBezTo>
                  <a:cubicBezTo>
                    <a:pt x="9423" y="233528"/>
                    <a:pt x="12421" y="234772"/>
                    <a:pt x="16307" y="237223"/>
                  </a:cubicBezTo>
                  <a:cubicBezTo>
                    <a:pt x="20180" y="239700"/>
                    <a:pt x="25146" y="242367"/>
                    <a:pt x="31229" y="245262"/>
                  </a:cubicBezTo>
                  <a:cubicBezTo>
                    <a:pt x="37300" y="248158"/>
                    <a:pt x="44628" y="250876"/>
                    <a:pt x="53213" y="253403"/>
                  </a:cubicBezTo>
                  <a:cubicBezTo>
                    <a:pt x="61798" y="255930"/>
                    <a:pt x="71717" y="257200"/>
                    <a:pt x="82956" y="257200"/>
                  </a:cubicBezTo>
                  <a:cubicBezTo>
                    <a:pt x="91465" y="257200"/>
                    <a:pt x="99250" y="256108"/>
                    <a:pt x="106312" y="253949"/>
                  </a:cubicBezTo>
                  <a:cubicBezTo>
                    <a:pt x="113386" y="251765"/>
                    <a:pt x="119456" y="248704"/>
                    <a:pt x="124549" y="244716"/>
                  </a:cubicBezTo>
                  <a:cubicBezTo>
                    <a:pt x="129642" y="240741"/>
                    <a:pt x="133553" y="235852"/>
                    <a:pt x="136284" y="230060"/>
                  </a:cubicBezTo>
                  <a:cubicBezTo>
                    <a:pt x="139027" y="224282"/>
                    <a:pt x="140386" y="217691"/>
                    <a:pt x="140386" y="210312"/>
                  </a:cubicBezTo>
                  <a:cubicBezTo>
                    <a:pt x="140386" y="202362"/>
                    <a:pt x="138493" y="195554"/>
                    <a:pt x="134683" y="189916"/>
                  </a:cubicBezTo>
                  <a:cubicBezTo>
                    <a:pt x="130886" y="184264"/>
                    <a:pt x="125870" y="179324"/>
                    <a:pt x="119647" y="175044"/>
                  </a:cubicBezTo>
                  <a:cubicBezTo>
                    <a:pt x="113411" y="170777"/>
                    <a:pt x="106312" y="166865"/>
                    <a:pt x="98336" y="163322"/>
                  </a:cubicBezTo>
                  <a:cubicBezTo>
                    <a:pt x="90373" y="159791"/>
                    <a:pt x="82194" y="156172"/>
                    <a:pt x="73838" y="152476"/>
                  </a:cubicBezTo>
                  <a:cubicBezTo>
                    <a:pt x="65494" y="148780"/>
                    <a:pt x="57353" y="144691"/>
                    <a:pt x="49454" y="140221"/>
                  </a:cubicBezTo>
                  <a:cubicBezTo>
                    <a:pt x="41554" y="135725"/>
                    <a:pt x="34493" y="130442"/>
                    <a:pt x="28257" y="124371"/>
                  </a:cubicBezTo>
                  <a:cubicBezTo>
                    <a:pt x="22035" y="118288"/>
                    <a:pt x="16980" y="111176"/>
                    <a:pt x="13106" y="102984"/>
                  </a:cubicBezTo>
                  <a:cubicBezTo>
                    <a:pt x="9233" y="94805"/>
                    <a:pt x="7302" y="85014"/>
                    <a:pt x="7302" y="73584"/>
                  </a:cubicBezTo>
                  <a:cubicBezTo>
                    <a:pt x="7302" y="61862"/>
                    <a:pt x="9538" y="51410"/>
                    <a:pt x="14021" y="42215"/>
                  </a:cubicBezTo>
                  <a:cubicBezTo>
                    <a:pt x="18504" y="33032"/>
                    <a:pt x="24740" y="25324"/>
                    <a:pt x="32715" y="19101"/>
                  </a:cubicBezTo>
                  <a:cubicBezTo>
                    <a:pt x="40678" y="12878"/>
                    <a:pt x="50178" y="8141"/>
                    <a:pt x="61201" y="4877"/>
                  </a:cubicBezTo>
                  <a:cubicBezTo>
                    <a:pt x="72212" y="1638"/>
                    <a:pt x="84099" y="0"/>
                    <a:pt x="96863" y="0"/>
                  </a:cubicBezTo>
                  <a:cubicBezTo>
                    <a:pt x="103391" y="0"/>
                    <a:pt x="109969" y="546"/>
                    <a:pt x="116573" y="1638"/>
                  </a:cubicBezTo>
                  <a:cubicBezTo>
                    <a:pt x="123190" y="2718"/>
                    <a:pt x="129413" y="4166"/>
                    <a:pt x="135255" y="5969"/>
                  </a:cubicBezTo>
                  <a:cubicBezTo>
                    <a:pt x="141110" y="7785"/>
                    <a:pt x="146317" y="9804"/>
                    <a:pt x="150876" y="12052"/>
                  </a:cubicBezTo>
                  <a:cubicBezTo>
                    <a:pt x="155435" y="14300"/>
                    <a:pt x="158420" y="16104"/>
                    <a:pt x="159868" y="17475"/>
                  </a:cubicBezTo>
                  <a:cubicBezTo>
                    <a:pt x="161315" y="18847"/>
                    <a:pt x="162268" y="19939"/>
                    <a:pt x="162725" y="20726"/>
                  </a:cubicBezTo>
                  <a:cubicBezTo>
                    <a:pt x="163170" y="21527"/>
                    <a:pt x="163550" y="22542"/>
                    <a:pt x="163855" y="23774"/>
                  </a:cubicBezTo>
                  <a:cubicBezTo>
                    <a:pt x="164160" y="24993"/>
                    <a:pt x="164389" y="26492"/>
                    <a:pt x="164541" y="28219"/>
                  </a:cubicBezTo>
                  <a:cubicBezTo>
                    <a:pt x="164694" y="29959"/>
                    <a:pt x="164770" y="32207"/>
                    <a:pt x="164770" y="34950"/>
                  </a:cubicBezTo>
                  <a:cubicBezTo>
                    <a:pt x="164770" y="37554"/>
                    <a:pt x="164655" y="39865"/>
                    <a:pt x="164427" y="41885"/>
                  </a:cubicBezTo>
                  <a:cubicBezTo>
                    <a:pt x="164211" y="43929"/>
                    <a:pt x="163855" y="45618"/>
                    <a:pt x="163411" y="46990"/>
                  </a:cubicBezTo>
                  <a:cubicBezTo>
                    <a:pt x="162954" y="48361"/>
                    <a:pt x="162306" y="49378"/>
                    <a:pt x="161468" y="50025"/>
                  </a:cubicBezTo>
                  <a:cubicBezTo>
                    <a:pt x="160630" y="50686"/>
                    <a:pt x="159677" y="51003"/>
                    <a:pt x="158623" y="51003"/>
                  </a:cubicBezTo>
                  <a:cubicBezTo>
                    <a:pt x="156947" y="51003"/>
                    <a:pt x="154330" y="50000"/>
                    <a:pt x="150749" y="47968"/>
                  </a:cubicBezTo>
                  <a:cubicBezTo>
                    <a:pt x="147180" y="45948"/>
                    <a:pt x="142811" y="43662"/>
                    <a:pt x="137655" y="41135"/>
                  </a:cubicBezTo>
                  <a:cubicBezTo>
                    <a:pt x="132486" y="38608"/>
                    <a:pt x="126378" y="36284"/>
                    <a:pt x="119304" y="34188"/>
                  </a:cubicBezTo>
                  <a:cubicBezTo>
                    <a:pt x="112243" y="32093"/>
                    <a:pt x="104305" y="31039"/>
                    <a:pt x="95491" y="31039"/>
                  </a:cubicBezTo>
                  <a:cubicBezTo>
                    <a:pt x="87287" y="31039"/>
                    <a:pt x="80150" y="32093"/>
                    <a:pt x="74066" y="34188"/>
                  </a:cubicBezTo>
                  <a:cubicBezTo>
                    <a:pt x="67996" y="36284"/>
                    <a:pt x="62979" y="39065"/>
                    <a:pt x="59030" y="42532"/>
                  </a:cubicBezTo>
                  <a:cubicBezTo>
                    <a:pt x="55080" y="46012"/>
                    <a:pt x="52108" y="50140"/>
                    <a:pt x="50140" y="54915"/>
                  </a:cubicBezTo>
                  <a:cubicBezTo>
                    <a:pt x="48171" y="59690"/>
                    <a:pt x="47180" y="64757"/>
                    <a:pt x="47180" y="70104"/>
                  </a:cubicBezTo>
                  <a:cubicBezTo>
                    <a:pt x="47180" y="77914"/>
                    <a:pt x="49085" y="84658"/>
                    <a:pt x="52870" y="90284"/>
                  </a:cubicBezTo>
                  <a:cubicBezTo>
                    <a:pt x="56667" y="95936"/>
                    <a:pt x="61722" y="100927"/>
                    <a:pt x="68034" y="105270"/>
                  </a:cubicBezTo>
                  <a:cubicBezTo>
                    <a:pt x="74333" y="109613"/>
                    <a:pt x="81509" y="113589"/>
                    <a:pt x="89573" y="117196"/>
                  </a:cubicBezTo>
                  <a:cubicBezTo>
                    <a:pt x="97612" y="120815"/>
                    <a:pt x="105816" y="124473"/>
                    <a:pt x="114186" y="128156"/>
                  </a:cubicBezTo>
                  <a:cubicBezTo>
                    <a:pt x="122530" y="131851"/>
                    <a:pt x="130734" y="135915"/>
                    <a:pt x="138798" y="140322"/>
                  </a:cubicBezTo>
                  <a:cubicBezTo>
                    <a:pt x="146837" y="144729"/>
                    <a:pt x="154025" y="149936"/>
                    <a:pt x="160325" y="155943"/>
                  </a:cubicBezTo>
                  <a:cubicBezTo>
                    <a:pt x="166624" y="161963"/>
                    <a:pt x="171717" y="169037"/>
                    <a:pt x="175590" y="177216"/>
                  </a:cubicBezTo>
                  <a:cubicBezTo>
                    <a:pt x="179476" y="185395"/>
                    <a:pt x="181407" y="195047"/>
                    <a:pt x="181407" y="206197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52" name="Shape 45">
              <a:extLst>
                <a:ext uri="{FF2B5EF4-FFF2-40B4-BE49-F238E27FC236}">
                  <a16:creationId xmlns:a16="http://schemas.microsoft.com/office/drawing/2014/main" id="{33914488-9D3C-0863-F950-4F4E1FEEFE90}"/>
                </a:ext>
              </a:extLst>
            </p:cNvPr>
            <p:cNvSpPr/>
            <p:nvPr/>
          </p:nvSpPr>
          <p:spPr>
            <a:xfrm>
              <a:off x="1257574" y="2614914"/>
              <a:ext cx="164084" cy="280848"/>
            </a:xfrm>
            <a:custGeom>
              <a:avLst/>
              <a:gdLst/>
              <a:ahLst/>
              <a:cxnLst/>
              <a:rect l="0" t="0" r="0" b="0"/>
              <a:pathLst>
                <a:path w="164084" h="280848">
                  <a:moveTo>
                    <a:pt x="14592" y="0"/>
                  </a:moveTo>
                  <a:lnTo>
                    <a:pt x="154521" y="0"/>
                  </a:lnTo>
                  <a:cubicBezTo>
                    <a:pt x="155727" y="0"/>
                    <a:pt x="156832" y="292"/>
                    <a:pt x="157810" y="864"/>
                  </a:cubicBezTo>
                  <a:cubicBezTo>
                    <a:pt x="158801" y="1448"/>
                    <a:pt x="159601" y="2387"/>
                    <a:pt x="160211" y="3683"/>
                  </a:cubicBezTo>
                  <a:cubicBezTo>
                    <a:pt x="160820" y="4991"/>
                    <a:pt x="161315" y="6617"/>
                    <a:pt x="161696" y="8560"/>
                  </a:cubicBezTo>
                  <a:cubicBezTo>
                    <a:pt x="162065" y="10528"/>
                    <a:pt x="162255" y="12941"/>
                    <a:pt x="162255" y="15837"/>
                  </a:cubicBezTo>
                  <a:cubicBezTo>
                    <a:pt x="162255" y="18440"/>
                    <a:pt x="162065" y="20714"/>
                    <a:pt x="161696" y="22682"/>
                  </a:cubicBezTo>
                  <a:cubicBezTo>
                    <a:pt x="161315" y="24625"/>
                    <a:pt x="160820" y="26226"/>
                    <a:pt x="160211" y="27457"/>
                  </a:cubicBezTo>
                  <a:cubicBezTo>
                    <a:pt x="159601" y="28677"/>
                    <a:pt x="158801" y="29591"/>
                    <a:pt x="157810" y="30175"/>
                  </a:cubicBezTo>
                  <a:cubicBezTo>
                    <a:pt x="156832" y="30747"/>
                    <a:pt x="155727" y="31039"/>
                    <a:pt x="154521" y="31039"/>
                  </a:cubicBezTo>
                  <a:lnTo>
                    <a:pt x="39205" y="31039"/>
                  </a:lnTo>
                  <a:lnTo>
                    <a:pt x="39205" y="119139"/>
                  </a:lnTo>
                  <a:lnTo>
                    <a:pt x="138113" y="119139"/>
                  </a:lnTo>
                  <a:cubicBezTo>
                    <a:pt x="139319" y="119139"/>
                    <a:pt x="140424" y="119481"/>
                    <a:pt x="141402" y="120129"/>
                  </a:cubicBezTo>
                  <a:cubicBezTo>
                    <a:pt x="142392" y="120777"/>
                    <a:pt x="143231" y="121691"/>
                    <a:pt x="143916" y="122834"/>
                  </a:cubicBezTo>
                  <a:cubicBezTo>
                    <a:pt x="144602" y="124003"/>
                    <a:pt x="145085" y="125590"/>
                    <a:pt x="145402" y="127610"/>
                  </a:cubicBezTo>
                  <a:cubicBezTo>
                    <a:pt x="145694" y="129654"/>
                    <a:pt x="145847" y="132029"/>
                    <a:pt x="145847" y="134772"/>
                  </a:cubicBezTo>
                  <a:cubicBezTo>
                    <a:pt x="145847" y="137376"/>
                    <a:pt x="145694" y="139636"/>
                    <a:pt x="145402" y="141503"/>
                  </a:cubicBezTo>
                  <a:cubicBezTo>
                    <a:pt x="145085" y="143396"/>
                    <a:pt x="144602" y="144907"/>
                    <a:pt x="143916" y="146063"/>
                  </a:cubicBezTo>
                  <a:cubicBezTo>
                    <a:pt x="143231" y="147219"/>
                    <a:pt x="142392" y="148056"/>
                    <a:pt x="141402" y="148565"/>
                  </a:cubicBezTo>
                  <a:cubicBezTo>
                    <a:pt x="140424" y="149073"/>
                    <a:pt x="139319" y="149314"/>
                    <a:pt x="138113" y="149314"/>
                  </a:cubicBezTo>
                  <a:lnTo>
                    <a:pt x="39205" y="149314"/>
                  </a:lnTo>
                  <a:lnTo>
                    <a:pt x="39205" y="249822"/>
                  </a:lnTo>
                  <a:lnTo>
                    <a:pt x="156108" y="249822"/>
                  </a:lnTo>
                  <a:cubicBezTo>
                    <a:pt x="157328" y="249822"/>
                    <a:pt x="158420" y="250101"/>
                    <a:pt x="159410" y="250685"/>
                  </a:cubicBezTo>
                  <a:cubicBezTo>
                    <a:pt x="160401" y="251257"/>
                    <a:pt x="161265" y="252159"/>
                    <a:pt x="162027" y="253390"/>
                  </a:cubicBezTo>
                  <a:cubicBezTo>
                    <a:pt x="162789" y="254622"/>
                    <a:pt x="163322" y="256210"/>
                    <a:pt x="163627" y="258166"/>
                  </a:cubicBezTo>
                  <a:cubicBezTo>
                    <a:pt x="163932" y="260121"/>
                    <a:pt x="164084" y="262534"/>
                    <a:pt x="164084" y="265443"/>
                  </a:cubicBezTo>
                  <a:cubicBezTo>
                    <a:pt x="164084" y="268046"/>
                    <a:pt x="163932" y="270320"/>
                    <a:pt x="163627" y="272275"/>
                  </a:cubicBezTo>
                  <a:cubicBezTo>
                    <a:pt x="163322" y="274219"/>
                    <a:pt x="162789" y="275857"/>
                    <a:pt x="162027" y="277152"/>
                  </a:cubicBezTo>
                  <a:cubicBezTo>
                    <a:pt x="161265" y="278460"/>
                    <a:pt x="160401" y="279413"/>
                    <a:pt x="159410" y="279984"/>
                  </a:cubicBezTo>
                  <a:cubicBezTo>
                    <a:pt x="158420" y="280556"/>
                    <a:pt x="157328" y="280848"/>
                    <a:pt x="156108" y="280848"/>
                  </a:cubicBezTo>
                  <a:lnTo>
                    <a:pt x="14592" y="280848"/>
                  </a:lnTo>
                  <a:cubicBezTo>
                    <a:pt x="11087" y="280848"/>
                    <a:pt x="7785" y="279730"/>
                    <a:pt x="4674" y="277482"/>
                  </a:cubicBezTo>
                  <a:cubicBezTo>
                    <a:pt x="1562" y="275234"/>
                    <a:pt x="0" y="271297"/>
                    <a:pt x="0" y="265659"/>
                  </a:cubicBezTo>
                  <a:lnTo>
                    <a:pt x="0" y="15189"/>
                  </a:lnTo>
                  <a:cubicBezTo>
                    <a:pt x="0" y="9551"/>
                    <a:pt x="1562" y="5601"/>
                    <a:pt x="4674" y="3353"/>
                  </a:cubicBezTo>
                  <a:cubicBezTo>
                    <a:pt x="7785" y="1130"/>
                    <a:pt x="11087" y="0"/>
                    <a:pt x="14592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53" name="Shape 46">
              <a:extLst>
                <a:ext uri="{FF2B5EF4-FFF2-40B4-BE49-F238E27FC236}">
                  <a16:creationId xmlns:a16="http://schemas.microsoft.com/office/drawing/2014/main" id="{95BFC363-87BD-6BE6-0844-E2F35993A7D8}"/>
                </a:ext>
              </a:extLst>
            </p:cNvPr>
            <p:cNvSpPr/>
            <p:nvPr/>
          </p:nvSpPr>
          <p:spPr>
            <a:xfrm>
              <a:off x="1257574" y="2614914"/>
              <a:ext cx="164084" cy="280848"/>
            </a:xfrm>
            <a:custGeom>
              <a:avLst/>
              <a:gdLst/>
              <a:ahLst/>
              <a:cxnLst/>
              <a:rect l="0" t="0" r="0" b="0"/>
              <a:pathLst>
                <a:path w="164084" h="280848">
                  <a:moveTo>
                    <a:pt x="164084" y="265443"/>
                  </a:moveTo>
                  <a:cubicBezTo>
                    <a:pt x="164084" y="268046"/>
                    <a:pt x="163932" y="270320"/>
                    <a:pt x="163627" y="272275"/>
                  </a:cubicBezTo>
                  <a:cubicBezTo>
                    <a:pt x="163322" y="274219"/>
                    <a:pt x="162789" y="275857"/>
                    <a:pt x="162027" y="277152"/>
                  </a:cubicBezTo>
                  <a:cubicBezTo>
                    <a:pt x="161265" y="278460"/>
                    <a:pt x="160401" y="279413"/>
                    <a:pt x="159410" y="279984"/>
                  </a:cubicBezTo>
                  <a:cubicBezTo>
                    <a:pt x="158420" y="280556"/>
                    <a:pt x="157328" y="280848"/>
                    <a:pt x="156108" y="280848"/>
                  </a:cubicBezTo>
                  <a:lnTo>
                    <a:pt x="14592" y="280848"/>
                  </a:lnTo>
                  <a:cubicBezTo>
                    <a:pt x="11087" y="280848"/>
                    <a:pt x="7785" y="279730"/>
                    <a:pt x="4674" y="277482"/>
                  </a:cubicBezTo>
                  <a:cubicBezTo>
                    <a:pt x="1562" y="275234"/>
                    <a:pt x="0" y="271297"/>
                    <a:pt x="0" y="265659"/>
                  </a:cubicBezTo>
                  <a:lnTo>
                    <a:pt x="0" y="15189"/>
                  </a:lnTo>
                  <a:cubicBezTo>
                    <a:pt x="0" y="9551"/>
                    <a:pt x="1562" y="5601"/>
                    <a:pt x="4674" y="3353"/>
                  </a:cubicBezTo>
                  <a:cubicBezTo>
                    <a:pt x="7785" y="1130"/>
                    <a:pt x="11087" y="0"/>
                    <a:pt x="14592" y="0"/>
                  </a:cubicBezTo>
                  <a:lnTo>
                    <a:pt x="154521" y="0"/>
                  </a:lnTo>
                  <a:cubicBezTo>
                    <a:pt x="155727" y="0"/>
                    <a:pt x="156832" y="292"/>
                    <a:pt x="157810" y="864"/>
                  </a:cubicBezTo>
                  <a:cubicBezTo>
                    <a:pt x="158801" y="1448"/>
                    <a:pt x="159601" y="2387"/>
                    <a:pt x="160211" y="3683"/>
                  </a:cubicBezTo>
                  <a:cubicBezTo>
                    <a:pt x="160820" y="4991"/>
                    <a:pt x="161315" y="6617"/>
                    <a:pt x="161696" y="8560"/>
                  </a:cubicBezTo>
                  <a:cubicBezTo>
                    <a:pt x="162065" y="10528"/>
                    <a:pt x="162255" y="12941"/>
                    <a:pt x="162255" y="15837"/>
                  </a:cubicBezTo>
                  <a:cubicBezTo>
                    <a:pt x="162255" y="18440"/>
                    <a:pt x="162065" y="20714"/>
                    <a:pt x="161696" y="22682"/>
                  </a:cubicBezTo>
                  <a:cubicBezTo>
                    <a:pt x="161315" y="24625"/>
                    <a:pt x="160820" y="26226"/>
                    <a:pt x="160211" y="27457"/>
                  </a:cubicBezTo>
                  <a:cubicBezTo>
                    <a:pt x="159601" y="28677"/>
                    <a:pt x="158801" y="29591"/>
                    <a:pt x="157810" y="30175"/>
                  </a:cubicBezTo>
                  <a:cubicBezTo>
                    <a:pt x="156832" y="30747"/>
                    <a:pt x="155727" y="31039"/>
                    <a:pt x="154521" y="31039"/>
                  </a:cubicBezTo>
                  <a:lnTo>
                    <a:pt x="39205" y="31039"/>
                  </a:lnTo>
                  <a:lnTo>
                    <a:pt x="39205" y="119139"/>
                  </a:lnTo>
                  <a:lnTo>
                    <a:pt x="138113" y="119139"/>
                  </a:lnTo>
                  <a:cubicBezTo>
                    <a:pt x="139319" y="119139"/>
                    <a:pt x="140424" y="119481"/>
                    <a:pt x="141402" y="120129"/>
                  </a:cubicBezTo>
                  <a:cubicBezTo>
                    <a:pt x="142392" y="120777"/>
                    <a:pt x="143231" y="121691"/>
                    <a:pt x="143916" y="122834"/>
                  </a:cubicBezTo>
                  <a:cubicBezTo>
                    <a:pt x="144602" y="124003"/>
                    <a:pt x="145085" y="125590"/>
                    <a:pt x="145402" y="127610"/>
                  </a:cubicBezTo>
                  <a:cubicBezTo>
                    <a:pt x="145694" y="129654"/>
                    <a:pt x="145847" y="132029"/>
                    <a:pt x="145847" y="134772"/>
                  </a:cubicBezTo>
                  <a:cubicBezTo>
                    <a:pt x="145847" y="137376"/>
                    <a:pt x="145694" y="139636"/>
                    <a:pt x="145402" y="141503"/>
                  </a:cubicBezTo>
                  <a:cubicBezTo>
                    <a:pt x="145085" y="143396"/>
                    <a:pt x="144602" y="144907"/>
                    <a:pt x="143916" y="146063"/>
                  </a:cubicBezTo>
                  <a:cubicBezTo>
                    <a:pt x="143231" y="147219"/>
                    <a:pt x="142392" y="148056"/>
                    <a:pt x="141402" y="148565"/>
                  </a:cubicBezTo>
                  <a:cubicBezTo>
                    <a:pt x="140424" y="149073"/>
                    <a:pt x="139319" y="149314"/>
                    <a:pt x="138113" y="149314"/>
                  </a:cubicBezTo>
                  <a:lnTo>
                    <a:pt x="39205" y="149314"/>
                  </a:lnTo>
                  <a:lnTo>
                    <a:pt x="39205" y="249822"/>
                  </a:lnTo>
                  <a:lnTo>
                    <a:pt x="156108" y="249822"/>
                  </a:lnTo>
                  <a:cubicBezTo>
                    <a:pt x="157328" y="249822"/>
                    <a:pt x="158420" y="250101"/>
                    <a:pt x="159410" y="250685"/>
                  </a:cubicBezTo>
                  <a:cubicBezTo>
                    <a:pt x="160401" y="251257"/>
                    <a:pt x="161265" y="252159"/>
                    <a:pt x="162027" y="253390"/>
                  </a:cubicBezTo>
                  <a:cubicBezTo>
                    <a:pt x="162789" y="254622"/>
                    <a:pt x="163322" y="256210"/>
                    <a:pt x="163627" y="258166"/>
                  </a:cubicBezTo>
                  <a:cubicBezTo>
                    <a:pt x="163932" y="260121"/>
                    <a:pt x="164084" y="262534"/>
                    <a:pt x="164084" y="265443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54" name="Shape 47">
              <a:extLst>
                <a:ext uri="{FF2B5EF4-FFF2-40B4-BE49-F238E27FC236}">
                  <a16:creationId xmlns:a16="http://schemas.microsoft.com/office/drawing/2014/main" id="{95877B38-F994-0BD1-FB8E-66D49AA662A2}"/>
                </a:ext>
              </a:extLst>
            </p:cNvPr>
            <p:cNvSpPr/>
            <p:nvPr/>
          </p:nvSpPr>
          <p:spPr>
            <a:xfrm>
              <a:off x="1485473" y="2614906"/>
              <a:ext cx="88417" cy="282156"/>
            </a:xfrm>
            <a:custGeom>
              <a:avLst/>
              <a:gdLst/>
              <a:ahLst/>
              <a:cxnLst/>
              <a:rect l="0" t="0" r="0" b="0"/>
              <a:pathLst>
                <a:path w="88417" h="282156">
                  <a:moveTo>
                    <a:pt x="14580" y="0"/>
                  </a:moveTo>
                  <a:lnTo>
                    <a:pt x="77254" y="0"/>
                  </a:lnTo>
                  <a:lnTo>
                    <a:pt x="88417" y="328"/>
                  </a:lnTo>
                  <a:lnTo>
                    <a:pt x="88417" y="31380"/>
                  </a:lnTo>
                  <a:lnTo>
                    <a:pt x="72238" y="30823"/>
                  </a:lnTo>
                  <a:lnTo>
                    <a:pt x="39192" y="30823"/>
                  </a:lnTo>
                  <a:lnTo>
                    <a:pt x="39192" y="125450"/>
                  </a:lnTo>
                  <a:lnTo>
                    <a:pt x="77483" y="125450"/>
                  </a:lnTo>
                  <a:lnTo>
                    <a:pt x="88417" y="123988"/>
                  </a:lnTo>
                  <a:lnTo>
                    <a:pt x="88417" y="159423"/>
                  </a:lnTo>
                  <a:lnTo>
                    <a:pt x="88417" y="159423"/>
                  </a:lnTo>
                  <a:cubicBezTo>
                    <a:pt x="82042" y="156895"/>
                    <a:pt x="74371" y="155613"/>
                    <a:pt x="65405" y="155613"/>
                  </a:cubicBezTo>
                  <a:lnTo>
                    <a:pt x="39192" y="155613"/>
                  </a:lnTo>
                  <a:lnTo>
                    <a:pt x="39192" y="275209"/>
                  </a:lnTo>
                  <a:cubicBezTo>
                    <a:pt x="39192" y="276377"/>
                    <a:pt x="38849" y="277380"/>
                    <a:pt x="38164" y="278244"/>
                  </a:cubicBezTo>
                  <a:cubicBezTo>
                    <a:pt x="37478" y="279121"/>
                    <a:pt x="36424" y="279806"/>
                    <a:pt x="34976" y="280314"/>
                  </a:cubicBezTo>
                  <a:cubicBezTo>
                    <a:pt x="33528" y="280822"/>
                    <a:pt x="31560" y="281254"/>
                    <a:pt x="29058" y="281610"/>
                  </a:cubicBezTo>
                  <a:cubicBezTo>
                    <a:pt x="26543" y="281965"/>
                    <a:pt x="23393" y="282156"/>
                    <a:pt x="19596" y="282156"/>
                  </a:cubicBezTo>
                  <a:cubicBezTo>
                    <a:pt x="15799" y="282156"/>
                    <a:pt x="12649" y="281965"/>
                    <a:pt x="10135" y="281610"/>
                  </a:cubicBezTo>
                  <a:cubicBezTo>
                    <a:pt x="7633" y="281254"/>
                    <a:pt x="5613" y="280822"/>
                    <a:pt x="4089" y="280314"/>
                  </a:cubicBezTo>
                  <a:cubicBezTo>
                    <a:pt x="2578" y="279806"/>
                    <a:pt x="1511" y="279121"/>
                    <a:pt x="902" y="278244"/>
                  </a:cubicBezTo>
                  <a:cubicBezTo>
                    <a:pt x="305" y="277380"/>
                    <a:pt x="0" y="276377"/>
                    <a:pt x="0" y="275209"/>
                  </a:cubicBezTo>
                  <a:lnTo>
                    <a:pt x="0" y="15202"/>
                  </a:lnTo>
                  <a:cubicBezTo>
                    <a:pt x="0" y="9550"/>
                    <a:pt x="1549" y="5613"/>
                    <a:pt x="4661" y="3365"/>
                  </a:cubicBezTo>
                  <a:cubicBezTo>
                    <a:pt x="7772" y="1130"/>
                    <a:pt x="11087" y="0"/>
                    <a:pt x="14580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55" name="Shape 48">
              <a:extLst>
                <a:ext uri="{FF2B5EF4-FFF2-40B4-BE49-F238E27FC236}">
                  <a16:creationId xmlns:a16="http://schemas.microsoft.com/office/drawing/2014/main" id="{78189493-2133-1937-71F7-12F42BC837BF}"/>
                </a:ext>
              </a:extLst>
            </p:cNvPr>
            <p:cNvSpPr/>
            <p:nvPr/>
          </p:nvSpPr>
          <p:spPr>
            <a:xfrm>
              <a:off x="1573891" y="2615234"/>
              <a:ext cx="108242" cy="281827"/>
            </a:xfrm>
            <a:custGeom>
              <a:avLst/>
              <a:gdLst/>
              <a:ahLst/>
              <a:cxnLst/>
              <a:rect l="0" t="0" r="0" b="0"/>
              <a:pathLst>
                <a:path w="108242" h="281827">
                  <a:moveTo>
                    <a:pt x="0" y="0"/>
                  </a:moveTo>
                  <a:lnTo>
                    <a:pt x="7404" y="218"/>
                  </a:lnTo>
                  <a:cubicBezTo>
                    <a:pt x="12344" y="586"/>
                    <a:pt x="16789" y="980"/>
                    <a:pt x="20739" y="1412"/>
                  </a:cubicBezTo>
                  <a:cubicBezTo>
                    <a:pt x="32131" y="3291"/>
                    <a:pt x="42189" y="6263"/>
                    <a:pt x="50940" y="10301"/>
                  </a:cubicBezTo>
                  <a:cubicBezTo>
                    <a:pt x="59665" y="14365"/>
                    <a:pt x="66992" y="19509"/>
                    <a:pt x="72923" y="25719"/>
                  </a:cubicBezTo>
                  <a:cubicBezTo>
                    <a:pt x="78854" y="31942"/>
                    <a:pt x="83299" y="39067"/>
                    <a:pt x="86258" y="47106"/>
                  </a:cubicBezTo>
                  <a:cubicBezTo>
                    <a:pt x="89217" y="55120"/>
                    <a:pt x="90703" y="63997"/>
                    <a:pt x="90703" y="73675"/>
                  </a:cubicBezTo>
                  <a:cubicBezTo>
                    <a:pt x="90703" y="83098"/>
                    <a:pt x="89370" y="91530"/>
                    <a:pt x="86715" y="98973"/>
                  </a:cubicBezTo>
                  <a:cubicBezTo>
                    <a:pt x="84049" y="106428"/>
                    <a:pt x="80213" y="113006"/>
                    <a:pt x="75209" y="118721"/>
                  </a:cubicBezTo>
                  <a:cubicBezTo>
                    <a:pt x="70193" y="124436"/>
                    <a:pt x="64186" y="129389"/>
                    <a:pt x="57201" y="133580"/>
                  </a:cubicBezTo>
                  <a:cubicBezTo>
                    <a:pt x="50216" y="137784"/>
                    <a:pt x="42393" y="141340"/>
                    <a:pt x="33731" y="144223"/>
                  </a:cubicBezTo>
                  <a:cubicBezTo>
                    <a:pt x="38595" y="146255"/>
                    <a:pt x="42989" y="148820"/>
                    <a:pt x="46939" y="151932"/>
                  </a:cubicBezTo>
                  <a:cubicBezTo>
                    <a:pt x="50889" y="155043"/>
                    <a:pt x="54584" y="158764"/>
                    <a:pt x="58001" y="163095"/>
                  </a:cubicBezTo>
                  <a:cubicBezTo>
                    <a:pt x="61417" y="167439"/>
                    <a:pt x="64643" y="172442"/>
                    <a:pt x="67691" y="178081"/>
                  </a:cubicBezTo>
                  <a:cubicBezTo>
                    <a:pt x="70726" y="183720"/>
                    <a:pt x="73762" y="190095"/>
                    <a:pt x="76797" y="197182"/>
                  </a:cubicBezTo>
                  <a:lnTo>
                    <a:pt x="103238" y="259043"/>
                  </a:lnTo>
                  <a:cubicBezTo>
                    <a:pt x="105359" y="264251"/>
                    <a:pt x="106731" y="267896"/>
                    <a:pt x="107340" y="269991"/>
                  </a:cubicBezTo>
                  <a:cubicBezTo>
                    <a:pt x="107950" y="272099"/>
                    <a:pt x="108242" y="273725"/>
                    <a:pt x="108242" y="274881"/>
                  </a:cubicBezTo>
                  <a:cubicBezTo>
                    <a:pt x="108242" y="276049"/>
                    <a:pt x="108026" y="277052"/>
                    <a:pt x="107569" y="277916"/>
                  </a:cubicBezTo>
                  <a:cubicBezTo>
                    <a:pt x="107112" y="278792"/>
                    <a:pt x="106121" y="279516"/>
                    <a:pt x="104597" y="280088"/>
                  </a:cubicBezTo>
                  <a:cubicBezTo>
                    <a:pt x="103086" y="280659"/>
                    <a:pt x="100952" y="281091"/>
                    <a:pt x="98222" y="281396"/>
                  </a:cubicBezTo>
                  <a:cubicBezTo>
                    <a:pt x="95491" y="281675"/>
                    <a:pt x="91834" y="281827"/>
                    <a:pt x="87287" y="281827"/>
                  </a:cubicBezTo>
                  <a:cubicBezTo>
                    <a:pt x="83337" y="281827"/>
                    <a:pt x="80112" y="281675"/>
                    <a:pt x="77597" y="281396"/>
                  </a:cubicBezTo>
                  <a:cubicBezTo>
                    <a:pt x="75095" y="281091"/>
                    <a:pt x="73076" y="280634"/>
                    <a:pt x="71564" y="279986"/>
                  </a:cubicBezTo>
                  <a:cubicBezTo>
                    <a:pt x="70040" y="279338"/>
                    <a:pt x="68859" y="278424"/>
                    <a:pt x="68021" y="277281"/>
                  </a:cubicBezTo>
                  <a:cubicBezTo>
                    <a:pt x="67196" y="276113"/>
                    <a:pt x="66459" y="274677"/>
                    <a:pt x="65862" y="272938"/>
                  </a:cubicBezTo>
                  <a:lnTo>
                    <a:pt x="38748" y="206732"/>
                  </a:lnTo>
                  <a:cubicBezTo>
                    <a:pt x="35547" y="199214"/>
                    <a:pt x="32245" y="192293"/>
                    <a:pt x="28829" y="186006"/>
                  </a:cubicBezTo>
                  <a:cubicBezTo>
                    <a:pt x="25413" y="179707"/>
                    <a:pt x="21349" y="174284"/>
                    <a:pt x="16637" y="169725"/>
                  </a:cubicBezTo>
                  <a:lnTo>
                    <a:pt x="0" y="159095"/>
                  </a:lnTo>
                  <a:lnTo>
                    <a:pt x="0" y="123660"/>
                  </a:lnTo>
                  <a:lnTo>
                    <a:pt x="15837" y="121541"/>
                  </a:lnTo>
                  <a:cubicBezTo>
                    <a:pt x="23355" y="119153"/>
                    <a:pt x="29629" y="115838"/>
                    <a:pt x="34646" y="111559"/>
                  </a:cubicBezTo>
                  <a:cubicBezTo>
                    <a:pt x="39649" y="107292"/>
                    <a:pt x="43332" y="102262"/>
                    <a:pt x="45694" y="96471"/>
                  </a:cubicBezTo>
                  <a:cubicBezTo>
                    <a:pt x="48044" y="90693"/>
                    <a:pt x="49225" y="84393"/>
                    <a:pt x="49225" y="77599"/>
                  </a:cubicBezTo>
                  <a:cubicBezTo>
                    <a:pt x="49225" y="66601"/>
                    <a:pt x="46634" y="57291"/>
                    <a:pt x="41478" y="49709"/>
                  </a:cubicBezTo>
                  <a:cubicBezTo>
                    <a:pt x="36309" y="42102"/>
                    <a:pt x="27648" y="36641"/>
                    <a:pt x="15494" y="33327"/>
                  </a:cubicBezTo>
                  <a:cubicBezTo>
                    <a:pt x="11697" y="32310"/>
                    <a:pt x="7404" y="31587"/>
                    <a:pt x="2629" y="31142"/>
                  </a:cubicBezTo>
                  <a:lnTo>
                    <a:pt x="0" y="31052"/>
                  </a:lnTo>
                  <a:lnTo>
                    <a:pt x="0" y="0"/>
                  </a:ln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56" name="Shape 49">
              <a:extLst>
                <a:ext uri="{FF2B5EF4-FFF2-40B4-BE49-F238E27FC236}">
                  <a16:creationId xmlns:a16="http://schemas.microsoft.com/office/drawing/2014/main" id="{369642F8-CED1-2944-A790-3EA03BE0A551}"/>
                </a:ext>
              </a:extLst>
            </p:cNvPr>
            <p:cNvSpPr/>
            <p:nvPr/>
          </p:nvSpPr>
          <p:spPr>
            <a:xfrm>
              <a:off x="1524666" y="2645729"/>
              <a:ext cx="98450" cy="94628"/>
            </a:xfrm>
            <a:custGeom>
              <a:avLst/>
              <a:gdLst/>
              <a:ahLst/>
              <a:cxnLst/>
              <a:rect l="0" t="0" r="0" b="0"/>
              <a:pathLst>
                <a:path w="98450" h="94628">
                  <a:moveTo>
                    <a:pt x="98450" y="47104"/>
                  </a:moveTo>
                  <a:cubicBezTo>
                    <a:pt x="98450" y="36106"/>
                    <a:pt x="95860" y="26797"/>
                    <a:pt x="90703" y="19215"/>
                  </a:cubicBezTo>
                  <a:cubicBezTo>
                    <a:pt x="85535" y="11608"/>
                    <a:pt x="76873" y="6147"/>
                    <a:pt x="64719" y="2832"/>
                  </a:cubicBezTo>
                  <a:cubicBezTo>
                    <a:pt x="60922" y="1816"/>
                    <a:pt x="56629" y="1093"/>
                    <a:pt x="51854" y="648"/>
                  </a:cubicBezTo>
                  <a:cubicBezTo>
                    <a:pt x="47066" y="229"/>
                    <a:pt x="40792" y="0"/>
                    <a:pt x="33045" y="0"/>
                  </a:cubicBezTo>
                  <a:lnTo>
                    <a:pt x="0" y="0"/>
                  </a:lnTo>
                  <a:lnTo>
                    <a:pt x="0" y="94628"/>
                  </a:lnTo>
                  <a:lnTo>
                    <a:pt x="38290" y="94628"/>
                  </a:lnTo>
                  <a:cubicBezTo>
                    <a:pt x="48616" y="94628"/>
                    <a:pt x="57544" y="93434"/>
                    <a:pt x="65062" y="91046"/>
                  </a:cubicBezTo>
                  <a:cubicBezTo>
                    <a:pt x="72580" y="88659"/>
                    <a:pt x="78854" y="85344"/>
                    <a:pt x="83871" y="81064"/>
                  </a:cubicBezTo>
                  <a:cubicBezTo>
                    <a:pt x="88875" y="76797"/>
                    <a:pt x="92558" y="71768"/>
                    <a:pt x="94920" y="65977"/>
                  </a:cubicBezTo>
                  <a:cubicBezTo>
                    <a:pt x="97269" y="60198"/>
                    <a:pt x="98450" y="53899"/>
                    <a:pt x="98450" y="47104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57" name="Shape 50">
              <a:extLst>
                <a:ext uri="{FF2B5EF4-FFF2-40B4-BE49-F238E27FC236}">
                  <a16:creationId xmlns:a16="http://schemas.microsoft.com/office/drawing/2014/main" id="{418D1B06-D888-B241-6698-E8CFE4531C0D}"/>
                </a:ext>
              </a:extLst>
            </p:cNvPr>
            <p:cNvSpPr/>
            <p:nvPr/>
          </p:nvSpPr>
          <p:spPr>
            <a:xfrm>
              <a:off x="1485473" y="2614906"/>
              <a:ext cx="196660" cy="282156"/>
            </a:xfrm>
            <a:custGeom>
              <a:avLst/>
              <a:gdLst/>
              <a:ahLst/>
              <a:cxnLst/>
              <a:rect l="0" t="0" r="0" b="0"/>
              <a:pathLst>
                <a:path w="196660" h="282156">
                  <a:moveTo>
                    <a:pt x="196660" y="275209"/>
                  </a:moveTo>
                  <a:cubicBezTo>
                    <a:pt x="196660" y="276377"/>
                    <a:pt x="196444" y="277380"/>
                    <a:pt x="195986" y="278244"/>
                  </a:cubicBezTo>
                  <a:cubicBezTo>
                    <a:pt x="195529" y="279121"/>
                    <a:pt x="194539" y="279844"/>
                    <a:pt x="193015" y="280416"/>
                  </a:cubicBezTo>
                  <a:cubicBezTo>
                    <a:pt x="191503" y="280988"/>
                    <a:pt x="189370" y="281419"/>
                    <a:pt x="186639" y="281724"/>
                  </a:cubicBezTo>
                  <a:cubicBezTo>
                    <a:pt x="183909" y="282003"/>
                    <a:pt x="180251" y="282156"/>
                    <a:pt x="175704" y="282156"/>
                  </a:cubicBezTo>
                  <a:cubicBezTo>
                    <a:pt x="171755" y="282156"/>
                    <a:pt x="168529" y="282003"/>
                    <a:pt x="166014" y="281724"/>
                  </a:cubicBezTo>
                  <a:cubicBezTo>
                    <a:pt x="163513" y="281419"/>
                    <a:pt x="161493" y="280962"/>
                    <a:pt x="159982" y="280314"/>
                  </a:cubicBezTo>
                  <a:cubicBezTo>
                    <a:pt x="158458" y="279667"/>
                    <a:pt x="157277" y="278752"/>
                    <a:pt x="156439" y="277609"/>
                  </a:cubicBezTo>
                  <a:cubicBezTo>
                    <a:pt x="155613" y="276441"/>
                    <a:pt x="154876" y="275006"/>
                    <a:pt x="154280" y="273266"/>
                  </a:cubicBezTo>
                  <a:lnTo>
                    <a:pt x="127165" y="207061"/>
                  </a:lnTo>
                  <a:cubicBezTo>
                    <a:pt x="123965" y="199542"/>
                    <a:pt x="120663" y="192621"/>
                    <a:pt x="117246" y="186334"/>
                  </a:cubicBezTo>
                  <a:cubicBezTo>
                    <a:pt x="113830" y="180035"/>
                    <a:pt x="109766" y="174612"/>
                    <a:pt x="105054" y="170053"/>
                  </a:cubicBezTo>
                  <a:cubicBezTo>
                    <a:pt x="100343" y="165506"/>
                    <a:pt x="94793" y="161950"/>
                    <a:pt x="88417" y="159423"/>
                  </a:cubicBezTo>
                  <a:cubicBezTo>
                    <a:pt x="82042" y="156895"/>
                    <a:pt x="74371" y="155613"/>
                    <a:pt x="65405" y="155613"/>
                  </a:cubicBezTo>
                  <a:lnTo>
                    <a:pt x="39192" y="155613"/>
                  </a:lnTo>
                  <a:lnTo>
                    <a:pt x="39192" y="275209"/>
                  </a:lnTo>
                  <a:cubicBezTo>
                    <a:pt x="39192" y="276377"/>
                    <a:pt x="38849" y="277380"/>
                    <a:pt x="38164" y="278244"/>
                  </a:cubicBezTo>
                  <a:cubicBezTo>
                    <a:pt x="37478" y="279121"/>
                    <a:pt x="36424" y="279806"/>
                    <a:pt x="34976" y="280314"/>
                  </a:cubicBezTo>
                  <a:cubicBezTo>
                    <a:pt x="33528" y="280822"/>
                    <a:pt x="31560" y="281254"/>
                    <a:pt x="29058" y="281610"/>
                  </a:cubicBezTo>
                  <a:cubicBezTo>
                    <a:pt x="26543" y="281965"/>
                    <a:pt x="23393" y="282156"/>
                    <a:pt x="19596" y="282156"/>
                  </a:cubicBezTo>
                  <a:cubicBezTo>
                    <a:pt x="15799" y="282156"/>
                    <a:pt x="12649" y="281965"/>
                    <a:pt x="10135" y="281610"/>
                  </a:cubicBezTo>
                  <a:cubicBezTo>
                    <a:pt x="7633" y="281254"/>
                    <a:pt x="5613" y="280822"/>
                    <a:pt x="4089" y="280314"/>
                  </a:cubicBezTo>
                  <a:cubicBezTo>
                    <a:pt x="2578" y="279806"/>
                    <a:pt x="1511" y="279121"/>
                    <a:pt x="902" y="278244"/>
                  </a:cubicBezTo>
                  <a:cubicBezTo>
                    <a:pt x="305" y="277380"/>
                    <a:pt x="0" y="276377"/>
                    <a:pt x="0" y="275209"/>
                  </a:cubicBezTo>
                  <a:lnTo>
                    <a:pt x="0" y="15202"/>
                  </a:lnTo>
                  <a:cubicBezTo>
                    <a:pt x="0" y="9550"/>
                    <a:pt x="1549" y="5613"/>
                    <a:pt x="4661" y="3365"/>
                  </a:cubicBezTo>
                  <a:cubicBezTo>
                    <a:pt x="7772" y="1130"/>
                    <a:pt x="11087" y="0"/>
                    <a:pt x="14580" y="0"/>
                  </a:cubicBezTo>
                  <a:lnTo>
                    <a:pt x="77254" y="0"/>
                  </a:lnTo>
                  <a:cubicBezTo>
                    <a:pt x="84696" y="0"/>
                    <a:pt x="90881" y="190"/>
                    <a:pt x="95821" y="546"/>
                  </a:cubicBezTo>
                  <a:cubicBezTo>
                    <a:pt x="100762" y="914"/>
                    <a:pt x="105207" y="1308"/>
                    <a:pt x="109157" y="1740"/>
                  </a:cubicBezTo>
                  <a:cubicBezTo>
                    <a:pt x="120548" y="3619"/>
                    <a:pt x="130607" y="6591"/>
                    <a:pt x="139357" y="10630"/>
                  </a:cubicBezTo>
                  <a:cubicBezTo>
                    <a:pt x="148082" y="14694"/>
                    <a:pt x="155410" y="19837"/>
                    <a:pt x="161341" y="26048"/>
                  </a:cubicBezTo>
                  <a:cubicBezTo>
                    <a:pt x="167272" y="32271"/>
                    <a:pt x="171717" y="39395"/>
                    <a:pt x="174676" y="47434"/>
                  </a:cubicBezTo>
                  <a:cubicBezTo>
                    <a:pt x="177635" y="55448"/>
                    <a:pt x="179121" y="64325"/>
                    <a:pt x="179121" y="74003"/>
                  </a:cubicBezTo>
                  <a:cubicBezTo>
                    <a:pt x="179121" y="83426"/>
                    <a:pt x="177787" y="91859"/>
                    <a:pt x="175133" y="99301"/>
                  </a:cubicBezTo>
                  <a:cubicBezTo>
                    <a:pt x="172466" y="106756"/>
                    <a:pt x="168631" y="113335"/>
                    <a:pt x="163627" y="119050"/>
                  </a:cubicBezTo>
                  <a:cubicBezTo>
                    <a:pt x="158610" y="124764"/>
                    <a:pt x="152603" y="129718"/>
                    <a:pt x="145618" y="133909"/>
                  </a:cubicBezTo>
                  <a:cubicBezTo>
                    <a:pt x="138633" y="138113"/>
                    <a:pt x="130810" y="141668"/>
                    <a:pt x="122149" y="144551"/>
                  </a:cubicBezTo>
                  <a:cubicBezTo>
                    <a:pt x="127013" y="146583"/>
                    <a:pt x="131407" y="149149"/>
                    <a:pt x="135357" y="152260"/>
                  </a:cubicBezTo>
                  <a:cubicBezTo>
                    <a:pt x="139306" y="155372"/>
                    <a:pt x="143002" y="159093"/>
                    <a:pt x="146418" y="163423"/>
                  </a:cubicBezTo>
                  <a:cubicBezTo>
                    <a:pt x="149835" y="167767"/>
                    <a:pt x="153060" y="172770"/>
                    <a:pt x="156108" y="178409"/>
                  </a:cubicBezTo>
                  <a:cubicBezTo>
                    <a:pt x="159144" y="184048"/>
                    <a:pt x="162179" y="190424"/>
                    <a:pt x="165214" y="197510"/>
                  </a:cubicBezTo>
                  <a:lnTo>
                    <a:pt x="191656" y="259372"/>
                  </a:lnTo>
                  <a:cubicBezTo>
                    <a:pt x="193777" y="264579"/>
                    <a:pt x="195148" y="268224"/>
                    <a:pt x="195758" y="270319"/>
                  </a:cubicBezTo>
                  <a:cubicBezTo>
                    <a:pt x="196367" y="272428"/>
                    <a:pt x="196660" y="274053"/>
                    <a:pt x="196660" y="275209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58" name="Shape 51">
              <a:extLst>
                <a:ext uri="{FF2B5EF4-FFF2-40B4-BE49-F238E27FC236}">
                  <a16:creationId xmlns:a16="http://schemas.microsoft.com/office/drawing/2014/main" id="{E864C40B-BEDE-3798-4D2C-B39401354C28}"/>
                </a:ext>
              </a:extLst>
            </p:cNvPr>
            <p:cNvSpPr/>
            <p:nvPr/>
          </p:nvSpPr>
          <p:spPr>
            <a:xfrm>
              <a:off x="1701094" y="2613608"/>
              <a:ext cx="249161" cy="283451"/>
            </a:xfrm>
            <a:custGeom>
              <a:avLst/>
              <a:gdLst/>
              <a:ahLst/>
              <a:cxnLst/>
              <a:rect l="0" t="0" r="0" b="0"/>
              <a:pathLst>
                <a:path w="249161" h="283451">
                  <a:moveTo>
                    <a:pt x="20930" y="0"/>
                  </a:moveTo>
                  <a:cubicBezTo>
                    <a:pt x="25184" y="0"/>
                    <a:pt x="28562" y="114"/>
                    <a:pt x="31064" y="317"/>
                  </a:cubicBezTo>
                  <a:cubicBezTo>
                    <a:pt x="33579" y="546"/>
                    <a:pt x="35509" y="940"/>
                    <a:pt x="36881" y="1512"/>
                  </a:cubicBezTo>
                  <a:cubicBezTo>
                    <a:pt x="38253" y="2096"/>
                    <a:pt x="39268" y="2858"/>
                    <a:pt x="39954" y="3797"/>
                  </a:cubicBezTo>
                  <a:cubicBezTo>
                    <a:pt x="40640" y="4737"/>
                    <a:pt x="41288" y="5944"/>
                    <a:pt x="41897" y="7379"/>
                  </a:cubicBezTo>
                  <a:lnTo>
                    <a:pt x="126441" y="243726"/>
                  </a:lnTo>
                  <a:lnTo>
                    <a:pt x="126670" y="243726"/>
                  </a:lnTo>
                  <a:lnTo>
                    <a:pt x="208940" y="7811"/>
                  </a:lnTo>
                  <a:cubicBezTo>
                    <a:pt x="209398" y="6223"/>
                    <a:pt x="209918" y="4928"/>
                    <a:pt x="210528" y="3912"/>
                  </a:cubicBezTo>
                  <a:cubicBezTo>
                    <a:pt x="211138" y="2896"/>
                    <a:pt x="212204" y="2096"/>
                    <a:pt x="213728" y="1512"/>
                  </a:cubicBezTo>
                  <a:cubicBezTo>
                    <a:pt x="215240" y="940"/>
                    <a:pt x="217373" y="546"/>
                    <a:pt x="220104" y="317"/>
                  </a:cubicBezTo>
                  <a:cubicBezTo>
                    <a:pt x="222834" y="114"/>
                    <a:pt x="226492" y="0"/>
                    <a:pt x="231038" y="0"/>
                  </a:cubicBezTo>
                  <a:cubicBezTo>
                    <a:pt x="235750" y="0"/>
                    <a:pt x="239484" y="191"/>
                    <a:pt x="242214" y="546"/>
                  </a:cubicBezTo>
                  <a:cubicBezTo>
                    <a:pt x="244945" y="902"/>
                    <a:pt x="246799" y="1600"/>
                    <a:pt x="247790" y="2604"/>
                  </a:cubicBezTo>
                  <a:cubicBezTo>
                    <a:pt x="248780" y="3620"/>
                    <a:pt x="249161" y="5093"/>
                    <a:pt x="248933" y="7061"/>
                  </a:cubicBezTo>
                  <a:cubicBezTo>
                    <a:pt x="248704" y="9004"/>
                    <a:pt x="247980" y="11583"/>
                    <a:pt x="246774" y="14758"/>
                  </a:cubicBezTo>
                  <a:lnTo>
                    <a:pt x="150597" y="275641"/>
                  </a:lnTo>
                  <a:cubicBezTo>
                    <a:pt x="149987" y="277241"/>
                    <a:pt x="149149" y="278549"/>
                    <a:pt x="148095" y="279553"/>
                  </a:cubicBezTo>
                  <a:cubicBezTo>
                    <a:pt x="147028" y="280569"/>
                    <a:pt x="145542" y="281356"/>
                    <a:pt x="143650" y="281927"/>
                  </a:cubicBezTo>
                  <a:cubicBezTo>
                    <a:pt x="141745" y="282511"/>
                    <a:pt x="139319" y="282905"/>
                    <a:pt x="136347" y="283134"/>
                  </a:cubicBezTo>
                  <a:cubicBezTo>
                    <a:pt x="133401" y="283337"/>
                    <a:pt x="129705" y="283451"/>
                    <a:pt x="125298" y="283451"/>
                  </a:cubicBezTo>
                  <a:cubicBezTo>
                    <a:pt x="121958" y="283451"/>
                    <a:pt x="119037" y="283413"/>
                    <a:pt x="116523" y="283337"/>
                  </a:cubicBezTo>
                  <a:cubicBezTo>
                    <a:pt x="114021" y="283274"/>
                    <a:pt x="111862" y="283096"/>
                    <a:pt x="110033" y="282791"/>
                  </a:cubicBezTo>
                  <a:cubicBezTo>
                    <a:pt x="108217" y="282511"/>
                    <a:pt x="106655" y="282194"/>
                    <a:pt x="105359" y="281826"/>
                  </a:cubicBezTo>
                  <a:cubicBezTo>
                    <a:pt x="104064" y="281470"/>
                    <a:pt x="102972" y="281000"/>
                    <a:pt x="102057" y="280416"/>
                  </a:cubicBezTo>
                  <a:cubicBezTo>
                    <a:pt x="101143" y="279845"/>
                    <a:pt x="100419" y="279146"/>
                    <a:pt x="99886" y="278359"/>
                  </a:cubicBezTo>
                  <a:cubicBezTo>
                    <a:pt x="99352" y="277559"/>
                    <a:pt x="98870" y="276581"/>
                    <a:pt x="98412" y="275425"/>
                  </a:cubicBezTo>
                  <a:lnTo>
                    <a:pt x="2007" y="14529"/>
                  </a:lnTo>
                  <a:cubicBezTo>
                    <a:pt x="800" y="11354"/>
                    <a:pt x="153" y="8789"/>
                    <a:pt x="76" y="6833"/>
                  </a:cubicBezTo>
                  <a:cubicBezTo>
                    <a:pt x="0" y="4890"/>
                    <a:pt x="648" y="3391"/>
                    <a:pt x="2007" y="2375"/>
                  </a:cubicBezTo>
                  <a:cubicBezTo>
                    <a:pt x="3378" y="1372"/>
                    <a:pt x="5588" y="737"/>
                    <a:pt x="8623" y="432"/>
                  </a:cubicBezTo>
                  <a:cubicBezTo>
                    <a:pt x="11659" y="153"/>
                    <a:pt x="15761" y="0"/>
                    <a:pt x="20930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59" name="Shape 52">
              <a:extLst>
                <a:ext uri="{FF2B5EF4-FFF2-40B4-BE49-F238E27FC236}">
                  <a16:creationId xmlns:a16="http://schemas.microsoft.com/office/drawing/2014/main" id="{DF0D59A4-E4C7-AC87-F589-DD5EA469BA74}"/>
                </a:ext>
              </a:extLst>
            </p:cNvPr>
            <p:cNvSpPr/>
            <p:nvPr/>
          </p:nvSpPr>
          <p:spPr>
            <a:xfrm>
              <a:off x="1701094" y="2613608"/>
              <a:ext cx="249161" cy="283451"/>
            </a:xfrm>
            <a:custGeom>
              <a:avLst/>
              <a:gdLst/>
              <a:ahLst/>
              <a:cxnLst/>
              <a:rect l="0" t="0" r="0" b="0"/>
              <a:pathLst>
                <a:path w="249161" h="283451">
                  <a:moveTo>
                    <a:pt x="150597" y="275641"/>
                  </a:moveTo>
                  <a:cubicBezTo>
                    <a:pt x="149987" y="277241"/>
                    <a:pt x="149149" y="278549"/>
                    <a:pt x="148095" y="279553"/>
                  </a:cubicBezTo>
                  <a:cubicBezTo>
                    <a:pt x="147028" y="280569"/>
                    <a:pt x="145542" y="281356"/>
                    <a:pt x="143650" y="281927"/>
                  </a:cubicBezTo>
                  <a:cubicBezTo>
                    <a:pt x="141745" y="282511"/>
                    <a:pt x="139319" y="282905"/>
                    <a:pt x="136347" y="283134"/>
                  </a:cubicBezTo>
                  <a:cubicBezTo>
                    <a:pt x="133401" y="283337"/>
                    <a:pt x="129705" y="283451"/>
                    <a:pt x="125298" y="283451"/>
                  </a:cubicBezTo>
                  <a:cubicBezTo>
                    <a:pt x="121958" y="283451"/>
                    <a:pt x="119037" y="283413"/>
                    <a:pt x="116523" y="283337"/>
                  </a:cubicBezTo>
                  <a:cubicBezTo>
                    <a:pt x="114021" y="283274"/>
                    <a:pt x="111862" y="283096"/>
                    <a:pt x="110033" y="282791"/>
                  </a:cubicBezTo>
                  <a:cubicBezTo>
                    <a:pt x="108217" y="282511"/>
                    <a:pt x="106655" y="282194"/>
                    <a:pt x="105359" y="281826"/>
                  </a:cubicBezTo>
                  <a:cubicBezTo>
                    <a:pt x="104064" y="281470"/>
                    <a:pt x="102972" y="281000"/>
                    <a:pt x="102057" y="280416"/>
                  </a:cubicBezTo>
                  <a:cubicBezTo>
                    <a:pt x="101143" y="279845"/>
                    <a:pt x="100419" y="279146"/>
                    <a:pt x="99886" y="278359"/>
                  </a:cubicBezTo>
                  <a:cubicBezTo>
                    <a:pt x="99352" y="277559"/>
                    <a:pt x="98870" y="276581"/>
                    <a:pt x="98412" y="275425"/>
                  </a:cubicBezTo>
                  <a:lnTo>
                    <a:pt x="2007" y="14529"/>
                  </a:lnTo>
                  <a:cubicBezTo>
                    <a:pt x="800" y="11354"/>
                    <a:pt x="153" y="8789"/>
                    <a:pt x="76" y="6833"/>
                  </a:cubicBezTo>
                  <a:cubicBezTo>
                    <a:pt x="0" y="4890"/>
                    <a:pt x="648" y="3391"/>
                    <a:pt x="2007" y="2375"/>
                  </a:cubicBezTo>
                  <a:cubicBezTo>
                    <a:pt x="3378" y="1372"/>
                    <a:pt x="5588" y="737"/>
                    <a:pt x="8623" y="432"/>
                  </a:cubicBezTo>
                  <a:cubicBezTo>
                    <a:pt x="11659" y="153"/>
                    <a:pt x="15761" y="0"/>
                    <a:pt x="20930" y="0"/>
                  </a:cubicBezTo>
                  <a:cubicBezTo>
                    <a:pt x="25184" y="0"/>
                    <a:pt x="28562" y="114"/>
                    <a:pt x="31064" y="317"/>
                  </a:cubicBezTo>
                  <a:cubicBezTo>
                    <a:pt x="33579" y="546"/>
                    <a:pt x="35509" y="940"/>
                    <a:pt x="36881" y="1512"/>
                  </a:cubicBezTo>
                  <a:cubicBezTo>
                    <a:pt x="38253" y="2096"/>
                    <a:pt x="39268" y="2858"/>
                    <a:pt x="39954" y="3797"/>
                  </a:cubicBezTo>
                  <a:cubicBezTo>
                    <a:pt x="40640" y="4737"/>
                    <a:pt x="41288" y="5944"/>
                    <a:pt x="41897" y="7379"/>
                  </a:cubicBezTo>
                  <a:lnTo>
                    <a:pt x="126441" y="243726"/>
                  </a:lnTo>
                  <a:lnTo>
                    <a:pt x="126670" y="243726"/>
                  </a:lnTo>
                  <a:lnTo>
                    <a:pt x="208940" y="7811"/>
                  </a:lnTo>
                  <a:cubicBezTo>
                    <a:pt x="209398" y="6223"/>
                    <a:pt x="209918" y="4928"/>
                    <a:pt x="210528" y="3912"/>
                  </a:cubicBezTo>
                  <a:cubicBezTo>
                    <a:pt x="211138" y="2896"/>
                    <a:pt x="212204" y="2096"/>
                    <a:pt x="213728" y="1512"/>
                  </a:cubicBezTo>
                  <a:cubicBezTo>
                    <a:pt x="215240" y="940"/>
                    <a:pt x="217373" y="546"/>
                    <a:pt x="220104" y="317"/>
                  </a:cubicBezTo>
                  <a:cubicBezTo>
                    <a:pt x="222834" y="114"/>
                    <a:pt x="226492" y="0"/>
                    <a:pt x="231038" y="0"/>
                  </a:cubicBezTo>
                  <a:cubicBezTo>
                    <a:pt x="235750" y="0"/>
                    <a:pt x="239484" y="191"/>
                    <a:pt x="242214" y="546"/>
                  </a:cubicBezTo>
                  <a:cubicBezTo>
                    <a:pt x="244945" y="902"/>
                    <a:pt x="246799" y="1600"/>
                    <a:pt x="247790" y="2604"/>
                  </a:cubicBezTo>
                  <a:cubicBezTo>
                    <a:pt x="248780" y="3620"/>
                    <a:pt x="249161" y="5093"/>
                    <a:pt x="248933" y="7061"/>
                  </a:cubicBezTo>
                  <a:cubicBezTo>
                    <a:pt x="248704" y="9004"/>
                    <a:pt x="247980" y="11583"/>
                    <a:pt x="246774" y="14758"/>
                  </a:cubicBezTo>
                  <a:lnTo>
                    <a:pt x="150597" y="275641"/>
                  </a:ln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60" name="Shape 53">
              <a:extLst>
                <a:ext uri="{FF2B5EF4-FFF2-40B4-BE49-F238E27FC236}">
                  <a16:creationId xmlns:a16="http://schemas.microsoft.com/office/drawing/2014/main" id="{9C65853C-33C8-3245-2182-05A07AFE9C97}"/>
                </a:ext>
              </a:extLst>
            </p:cNvPr>
            <p:cNvSpPr/>
            <p:nvPr/>
          </p:nvSpPr>
          <p:spPr>
            <a:xfrm>
              <a:off x="1997324" y="2613612"/>
              <a:ext cx="39192" cy="283451"/>
            </a:xfrm>
            <a:custGeom>
              <a:avLst/>
              <a:gdLst/>
              <a:ahLst/>
              <a:cxnLst/>
              <a:rect l="0" t="0" r="0" b="0"/>
              <a:pathLst>
                <a:path w="39192" h="283451">
                  <a:moveTo>
                    <a:pt x="19596" y="0"/>
                  </a:moveTo>
                  <a:cubicBezTo>
                    <a:pt x="23393" y="0"/>
                    <a:pt x="26543" y="178"/>
                    <a:pt x="29058" y="546"/>
                  </a:cubicBezTo>
                  <a:cubicBezTo>
                    <a:pt x="31560" y="902"/>
                    <a:pt x="33566" y="1334"/>
                    <a:pt x="35090" y="1841"/>
                  </a:cubicBezTo>
                  <a:cubicBezTo>
                    <a:pt x="36601" y="2349"/>
                    <a:pt x="37668" y="3035"/>
                    <a:pt x="38278" y="3899"/>
                  </a:cubicBezTo>
                  <a:cubicBezTo>
                    <a:pt x="38887" y="4775"/>
                    <a:pt x="39192" y="5791"/>
                    <a:pt x="39192" y="6934"/>
                  </a:cubicBezTo>
                  <a:lnTo>
                    <a:pt x="39192" y="276504"/>
                  </a:lnTo>
                  <a:cubicBezTo>
                    <a:pt x="39192" y="277673"/>
                    <a:pt x="38887" y="278676"/>
                    <a:pt x="38278" y="279540"/>
                  </a:cubicBezTo>
                  <a:cubicBezTo>
                    <a:pt x="37668" y="280416"/>
                    <a:pt x="36601" y="281102"/>
                    <a:pt x="35090" y="281597"/>
                  </a:cubicBezTo>
                  <a:cubicBezTo>
                    <a:pt x="33566" y="282105"/>
                    <a:pt x="31560" y="282550"/>
                    <a:pt x="29058" y="282905"/>
                  </a:cubicBezTo>
                  <a:cubicBezTo>
                    <a:pt x="26543" y="283261"/>
                    <a:pt x="23393" y="283451"/>
                    <a:pt x="19596" y="283451"/>
                  </a:cubicBezTo>
                  <a:cubicBezTo>
                    <a:pt x="15951" y="283451"/>
                    <a:pt x="12827" y="283261"/>
                    <a:pt x="10249" y="282905"/>
                  </a:cubicBezTo>
                  <a:cubicBezTo>
                    <a:pt x="7671" y="282550"/>
                    <a:pt x="5613" y="282105"/>
                    <a:pt x="4089" y="281597"/>
                  </a:cubicBezTo>
                  <a:cubicBezTo>
                    <a:pt x="2578" y="281102"/>
                    <a:pt x="1511" y="280416"/>
                    <a:pt x="902" y="279540"/>
                  </a:cubicBezTo>
                  <a:cubicBezTo>
                    <a:pt x="292" y="278676"/>
                    <a:pt x="0" y="277673"/>
                    <a:pt x="0" y="276504"/>
                  </a:cubicBezTo>
                  <a:lnTo>
                    <a:pt x="0" y="6934"/>
                  </a:lnTo>
                  <a:cubicBezTo>
                    <a:pt x="0" y="5791"/>
                    <a:pt x="330" y="4775"/>
                    <a:pt x="1016" y="3899"/>
                  </a:cubicBezTo>
                  <a:cubicBezTo>
                    <a:pt x="1702" y="3035"/>
                    <a:pt x="2845" y="2349"/>
                    <a:pt x="4445" y="1841"/>
                  </a:cubicBezTo>
                  <a:cubicBezTo>
                    <a:pt x="6033" y="1334"/>
                    <a:pt x="8090" y="902"/>
                    <a:pt x="10592" y="546"/>
                  </a:cubicBezTo>
                  <a:cubicBezTo>
                    <a:pt x="13094" y="178"/>
                    <a:pt x="16104" y="0"/>
                    <a:pt x="19596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61" name="Shape 54">
              <a:extLst>
                <a:ext uri="{FF2B5EF4-FFF2-40B4-BE49-F238E27FC236}">
                  <a16:creationId xmlns:a16="http://schemas.microsoft.com/office/drawing/2014/main" id="{93FC7A56-8B18-D067-A595-1CF91CE1C2BE}"/>
                </a:ext>
              </a:extLst>
            </p:cNvPr>
            <p:cNvSpPr/>
            <p:nvPr/>
          </p:nvSpPr>
          <p:spPr>
            <a:xfrm>
              <a:off x="1997324" y="2613612"/>
              <a:ext cx="39192" cy="283451"/>
            </a:xfrm>
            <a:custGeom>
              <a:avLst/>
              <a:gdLst/>
              <a:ahLst/>
              <a:cxnLst/>
              <a:rect l="0" t="0" r="0" b="0"/>
              <a:pathLst>
                <a:path w="39192" h="283451">
                  <a:moveTo>
                    <a:pt x="39192" y="276504"/>
                  </a:moveTo>
                  <a:cubicBezTo>
                    <a:pt x="39192" y="277673"/>
                    <a:pt x="38887" y="278676"/>
                    <a:pt x="38278" y="279540"/>
                  </a:cubicBezTo>
                  <a:cubicBezTo>
                    <a:pt x="37668" y="280416"/>
                    <a:pt x="36601" y="281102"/>
                    <a:pt x="35090" y="281597"/>
                  </a:cubicBezTo>
                  <a:cubicBezTo>
                    <a:pt x="33566" y="282105"/>
                    <a:pt x="31560" y="282550"/>
                    <a:pt x="29058" y="282905"/>
                  </a:cubicBezTo>
                  <a:cubicBezTo>
                    <a:pt x="26543" y="283261"/>
                    <a:pt x="23393" y="283451"/>
                    <a:pt x="19596" y="283451"/>
                  </a:cubicBezTo>
                  <a:cubicBezTo>
                    <a:pt x="15951" y="283451"/>
                    <a:pt x="12827" y="283261"/>
                    <a:pt x="10249" y="282905"/>
                  </a:cubicBezTo>
                  <a:cubicBezTo>
                    <a:pt x="7671" y="282550"/>
                    <a:pt x="5613" y="282105"/>
                    <a:pt x="4089" y="281597"/>
                  </a:cubicBezTo>
                  <a:cubicBezTo>
                    <a:pt x="2578" y="281102"/>
                    <a:pt x="1511" y="280416"/>
                    <a:pt x="902" y="279540"/>
                  </a:cubicBezTo>
                  <a:cubicBezTo>
                    <a:pt x="292" y="278676"/>
                    <a:pt x="0" y="277673"/>
                    <a:pt x="0" y="276504"/>
                  </a:cubicBezTo>
                  <a:lnTo>
                    <a:pt x="0" y="6934"/>
                  </a:lnTo>
                  <a:cubicBezTo>
                    <a:pt x="0" y="5791"/>
                    <a:pt x="330" y="4775"/>
                    <a:pt x="1016" y="3899"/>
                  </a:cubicBezTo>
                  <a:cubicBezTo>
                    <a:pt x="1702" y="3035"/>
                    <a:pt x="2845" y="2349"/>
                    <a:pt x="4445" y="1841"/>
                  </a:cubicBezTo>
                  <a:cubicBezTo>
                    <a:pt x="6033" y="1334"/>
                    <a:pt x="8090" y="902"/>
                    <a:pt x="10592" y="546"/>
                  </a:cubicBezTo>
                  <a:cubicBezTo>
                    <a:pt x="13094" y="178"/>
                    <a:pt x="16104" y="0"/>
                    <a:pt x="19596" y="0"/>
                  </a:cubicBezTo>
                  <a:cubicBezTo>
                    <a:pt x="23393" y="0"/>
                    <a:pt x="26543" y="178"/>
                    <a:pt x="29058" y="546"/>
                  </a:cubicBezTo>
                  <a:cubicBezTo>
                    <a:pt x="31560" y="902"/>
                    <a:pt x="33566" y="1334"/>
                    <a:pt x="35090" y="1841"/>
                  </a:cubicBezTo>
                  <a:cubicBezTo>
                    <a:pt x="36601" y="2349"/>
                    <a:pt x="37668" y="3035"/>
                    <a:pt x="38278" y="3899"/>
                  </a:cubicBezTo>
                  <a:cubicBezTo>
                    <a:pt x="38887" y="4775"/>
                    <a:pt x="39192" y="5791"/>
                    <a:pt x="39192" y="6934"/>
                  </a:cubicBezTo>
                  <a:lnTo>
                    <a:pt x="39192" y="276504"/>
                  </a:ln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62" name="Shape 55">
              <a:extLst>
                <a:ext uri="{FF2B5EF4-FFF2-40B4-BE49-F238E27FC236}">
                  <a16:creationId xmlns:a16="http://schemas.microsoft.com/office/drawing/2014/main" id="{0AF7FBD1-6A43-25A7-8787-989122ECE676}"/>
                </a:ext>
              </a:extLst>
            </p:cNvPr>
            <p:cNvSpPr/>
            <p:nvPr/>
          </p:nvSpPr>
          <p:spPr>
            <a:xfrm>
              <a:off x="2089164" y="2614906"/>
              <a:ext cx="195301" cy="280848"/>
            </a:xfrm>
            <a:custGeom>
              <a:avLst/>
              <a:gdLst/>
              <a:ahLst/>
              <a:cxnLst/>
              <a:rect l="0" t="0" r="0" b="0"/>
              <a:pathLst>
                <a:path w="195301" h="280848">
                  <a:moveTo>
                    <a:pt x="11621" y="0"/>
                  </a:moveTo>
                  <a:lnTo>
                    <a:pt x="175705" y="0"/>
                  </a:lnTo>
                  <a:cubicBezTo>
                    <a:pt x="179807" y="0"/>
                    <a:pt x="183032" y="1130"/>
                    <a:pt x="185382" y="3366"/>
                  </a:cubicBezTo>
                  <a:cubicBezTo>
                    <a:pt x="187744" y="5614"/>
                    <a:pt x="188925" y="9042"/>
                    <a:pt x="188925" y="13678"/>
                  </a:cubicBezTo>
                  <a:lnTo>
                    <a:pt x="188925" y="22136"/>
                  </a:lnTo>
                  <a:cubicBezTo>
                    <a:pt x="188925" y="24460"/>
                    <a:pt x="188760" y="26518"/>
                    <a:pt x="188455" y="28334"/>
                  </a:cubicBezTo>
                  <a:cubicBezTo>
                    <a:pt x="188163" y="30137"/>
                    <a:pt x="187630" y="31991"/>
                    <a:pt x="186868" y="33858"/>
                  </a:cubicBezTo>
                  <a:cubicBezTo>
                    <a:pt x="186106" y="35751"/>
                    <a:pt x="185077" y="37770"/>
                    <a:pt x="183794" y="39941"/>
                  </a:cubicBezTo>
                  <a:cubicBezTo>
                    <a:pt x="182499" y="42113"/>
                    <a:pt x="180785" y="44641"/>
                    <a:pt x="178664" y="47536"/>
                  </a:cubicBezTo>
                  <a:lnTo>
                    <a:pt x="43294" y="249377"/>
                  </a:lnTo>
                  <a:lnTo>
                    <a:pt x="187325" y="249377"/>
                  </a:lnTo>
                  <a:cubicBezTo>
                    <a:pt x="189903" y="249377"/>
                    <a:pt x="191884" y="250622"/>
                    <a:pt x="193243" y="253073"/>
                  </a:cubicBezTo>
                  <a:cubicBezTo>
                    <a:pt x="194615" y="255537"/>
                    <a:pt x="195301" y="259588"/>
                    <a:pt x="195301" y="265227"/>
                  </a:cubicBezTo>
                  <a:cubicBezTo>
                    <a:pt x="195301" y="267983"/>
                    <a:pt x="195148" y="270320"/>
                    <a:pt x="194844" y="272288"/>
                  </a:cubicBezTo>
                  <a:cubicBezTo>
                    <a:pt x="194539" y="274231"/>
                    <a:pt x="194043" y="275870"/>
                    <a:pt x="193370" y="277152"/>
                  </a:cubicBezTo>
                  <a:cubicBezTo>
                    <a:pt x="192672" y="278473"/>
                    <a:pt x="191846" y="279413"/>
                    <a:pt x="190856" y="279984"/>
                  </a:cubicBezTo>
                  <a:cubicBezTo>
                    <a:pt x="189865" y="280569"/>
                    <a:pt x="188684" y="280848"/>
                    <a:pt x="187325" y="280848"/>
                  </a:cubicBezTo>
                  <a:lnTo>
                    <a:pt x="13221" y="280848"/>
                  </a:lnTo>
                  <a:cubicBezTo>
                    <a:pt x="9258" y="280848"/>
                    <a:pt x="6071" y="279705"/>
                    <a:pt x="3645" y="277381"/>
                  </a:cubicBezTo>
                  <a:cubicBezTo>
                    <a:pt x="1207" y="275069"/>
                    <a:pt x="0" y="271374"/>
                    <a:pt x="0" y="266319"/>
                  </a:cubicBezTo>
                  <a:lnTo>
                    <a:pt x="0" y="258280"/>
                  </a:lnTo>
                  <a:cubicBezTo>
                    <a:pt x="0" y="256413"/>
                    <a:pt x="114" y="254673"/>
                    <a:pt x="330" y="253073"/>
                  </a:cubicBezTo>
                  <a:cubicBezTo>
                    <a:pt x="571" y="251485"/>
                    <a:pt x="1054" y="249784"/>
                    <a:pt x="1816" y="247980"/>
                  </a:cubicBezTo>
                  <a:cubicBezTo>
                    <a:pt x="2578" y="246164"/>
                    <a:pt x="3645" y="244145"/>
                    <a:pt x="5017" y="241897"/>
                  </a:cubicBezTo>
                  <a:cubicBezTo>
                    <a:pt x="6375" y="239649"/>
                    <a:pt x="8052" y="237008"/>
                    <a:pt x="10020" y="233972"/>
                  </a:cubicBezTo>
                  <a:lnTo>
                    <a:pt x="146075" y="31255"/>
                  </a:lnTo>
                  <a:lnTo>
                    <a:pt x="11621" y="31255"/>
                  </a:lnTo>
                  <a:cubicBezTo>
                    <a:pt x="10096" y="31255"/>
                    <a:pt x="8801" y="30975"/>
                    <a:pt x="7747" y="30391"/>
                  </a:cubicBezTo>
                  <a:cubicBezTo>
                    <a:pt x="6680" y="29819"/>
                    <a:pt x="5804" y="28918"/>
                    <a:pt x="5118" y="27674"/>
                  </a:cubicBezTo>
                  <a:cubicBezTo>
                    <a:pt x="4445" y="26441"/>
                    <a:pt x="3950" y="24854"/>
                    <a:pt x="3645" y="22898"/>
                  </a:cubicBezTo>
                  <a:cubicBezTo>
                    <a:pt x="3340" y="20955"/>
                    <a:pt x="3188" y="18669"/>
                    <a:pt x="3188" y="16066"/>
                  </a:cubicBezTo>
                  <a:cubicBezTo>
                    <a:pt x="3188" y="13170"/>
                    <a:pt x="3340" y="10719"/>
                    <a:pt x="3645" y="8687"/>
                  </a:cubicBezTo>
                  <a:cubicBezTo>
                    <a:pt x="3950" y="6667"/>
                    <a:pt x="4445" y="5004"/>
                    <a:pt x="5118" y="3683"/>
                  </a:cubicBezTo>
                  <a:cubicBezTo>
                    <a:pt x="5804" y="2400"/>
                    <a:pt x="6680" y="1448"/>
                    <a:pt x="7747" y="876"/>
                  </a:cubicBezTo>
                  <a:cubicBezTo>
                    <a:pt x="8801" y="305"/>
                    <a:pt x="10096" y="0"/>
                    <a:pt x="11621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63" name="Shape 56">
              <a:extLst>
                <a:ext uri="{FF2B5EF4-FFF2-40B4-BE49-F238E27FC236}">
                  <a16:creationId xmlns:a16="http://schemas.microsoft.com/office/drawing/2014/main" id="{3B0145D4-0C5F-49B3-26D2-76BEF7F15EDE}"/>
                </a:ext>
              </a:extLst>
            </p:cNvPr>
            <p:cNvSpPr/>
            <p:nvPr/>
          </p:nvSpPr>
          <p:spPr>
            <a:xfrm>
              <a:off x="2089164" y="2614906"/>
              <a:ext cx="195301" cy="280848"/>
            </a:xfrm>
            <a:custGeom>
              <a:avLst/>
              <a:gdLst/>
              <a:ahLst/>
              <a:cxnLst/>
              <a:rect l="0" t="0" r="0" b="0"/>
              <a:pathLst>
                <a:path w="195301" h="280848">
                  <a:moveTo>
                    <a:pt x="195301" y="265227"/>
                  </a:moveTo>
                  <a:cubicBezTo>
                    <a:pt x="195301" y="267983"/>
                    <a:pt x="195148" y="270320"/>
                    <a:pt x="194844" y="272288"/>
                  </a:cubicBezTo>
                  <a:cubicBezTo>
                    <a:pt x="194539" y="274231"/>
                    <a:pt x="194043" y="275870"/>
                    <a:pt x="193370" y="277152"/>
                  </a:cubicBezTo>
                  <a:cubicBezTo>
                    <a:pt x="192672" y="278473"/>
                    <a:pt x="191846" y="279413"/>
                    <a:pt x="190856" y="279984"/>
                  </a:cubicBezTo>
                  <a:cubicBezTo>
                    <a:pt x="189865" y="280569"/>
                    <a:pt x="188684" y="280848"/>
                    <a:pt x="187325" y="280848"/>
                  </a:cubicBezTo>
                  <a:lnTo>
                    <a:pt x="13221" y="280848"/>
                  </a:lnTo>
                  <a:cubicBezTo>
                    <a:pt x="9258" y="280848"/>
                    <a:pt x="6071" y="279705"/>
                    <a:pt x="3645" y="277381"/>
                  </a:cubicBezTo>
                  <a:cubicBezTo>
                    <a:pt x="1207" y="275069"/>
                    <a:pt x="0" y="271374"/>
                    <a:pt x="0" y="266319"/>
                  </a:cubicBezTo>
                  <a:lnTo>
                    <a:pt x="0" y="258280"/>
                  </a:lnTo>
                  <a:cubicBezTo>
                    <a:pt x="0" y="256413"/>
                    <a:pt x="114" y="254673"/>
                    <a:pt x="330" y="253073"/>
                  </a:cubicBezTo>
                  <a:cubicBezTo>
                    <a:pt x="571" y="251485"/>
                    <a:pt x="1054" y="249784"/>
                    <a:pt x="1816" y="247980"/>
                  </a:cubicBezTo>
                  <a:cubicBezTo>
                    <a:pt x="2578" y="246164"/>
                    <a:pt x="3645" y="244145"/>
                    <a:pt x="5017" y="241897"/>
                  </a:cubicBezTo>
                  <a:cubicBezTo>
                    <a:pt x="6375" y="239649"/>
                    <a:pt x="8052" y="237008"/>
                    <a:pt x="10020" y="233972"/>
                  </a:cubicBezTo>
                  <a:lnTo>
                    <a:pt x="146075" y="31255"/>
                  </a:lnTo>
                  <a:lnTo>
                    <a:pt x="11621" y="31255"/>
                  </a:lnTo>
                  <a:cubicBezTo>
                    <a:pt x="10096" y="31255"/>
                    <a:pt x="8801" y="30975"/>
                    <a:pt x="7747" y="30391"/>
                  </a:cubicBezTo>
                  <a:cubicBezTo>
                    <a:pt x="6680" y="29819"/>
                    <a:pt x="5804" y="28918"/>
                    <a:pt x="5118" y="27674"/>
                  </a:cubicBezTo>
                  <a:cubicBezTo>
                    <a:pt x="4445" y="26441"/>
                    <a:pt x="3950" y="24854"/>
                    <a:pt x="3645" y="22898"/>
                  </a:cubicBezTo>
                  <a:cubicBezTo>
                    <a:pt x="3340" y="20955"/>
                    <a:pt x="3188" y="18669"/>
                    <a:pt x="3188" y="16066"/>
                  </a:cubicBezTo>
                  <a:cubicBezTo>
                    <a:pt x="3188" y="13170"/>
                    <a:pt x="3340" y="10719"/>
                    <a:pt x="3645" y="8687"/>
                  </a:cubicBezTo>
                  <a:cubicBezTo>
                    <a:pt x="3950" y="6667"/>
                    <a:pt x="4445" y="5004"/>
                    <a:pt x="5118" y="3683"/>
                  </a:cubicBezTo>
                  <a:cubicBezTo>
                    <a:pt x="5804" y="2400"/>
                    <a:pt x="6680" y="1448"/>
                    <a:pt x="7747" y="876"/>
                  </a:cubicBezTo>
                  <a:cubicBezTo>
                    <a:pt x="8801" y="305"/>
                    <a:pt x="10096" y="0"/>
                    <a:pt x="11621" y="0"/>
                  </a:cubicBezTo>
                  <a:lnTo>
                    <a:pt x="175705" y="0"/>
                  </a:lnTo>
                  <a:cubicBezTo>
                    <a:pt x="179807" y="0"/>
                    <a:pt x="183032" y="1130"/>
                    <a:pt x="185382" y="3366"/>
                  </a:cubicBezTo>
                  <a:cubicBezTo>
                    <a:pt x="187744" y="5614"/>
                    <a:pt x="188925" y="9042"/>
                    <a:pt x="188925" y="13678"/>
                  </a:cubicBezTo>
                  <a:lnTo>
                    <a:pt x="188925" y="22136"/>
                  </a:lnTo>
                  <a:cubicBezTo>
                    <a:pt x="188925" y="24460"/>
                    <a:pt x="188760" y="26518"/>
                    <a:pt x="188455" y="28334"/>
                  </a:cubicBezTo>
                  <a:cubicBezTo>
                    <a:pt x="188163" y="30137"/>
                    <a:pt x="187630" y="31991"/>
                    <a:pt x="186868" y="33858"/>
                  </a:cubicBezTo>
                  <a:cubicBezTo>
                    <a:pt x="186106" y="35751"/>
                    <a:pt x="185077" y="37770"/>
                    <a:pt x="183794" y="39941"/>
                  </a:cubicBezTo>
                  <a:cubicBezTo>
                    <a:pt x="182499" y="42113"/>
                    <a:pt x="180785" y="44641"/>
                    <a:pt x="178664" y="47536"/>
                  </a:cubicBezTo>
                  <a:lnTo>
                    <a:pt x="43294" y="249377"/>
                  </a:lnTo>
                  <a:lnTo>
                    <a:pt x="187325" y="249377"/>
                  </a:lnTo>
                  <a:cubicBezTo>
                    <a:pt x="189903" y="249377"/>
                    <a:pt x="191884" y="250622"/>
                    <a:pt x="193243" y="253073"/>
                  </a:cubicBezTo>
                  <a:cubicBezTo>
                    <a:pt x="194615" y="255537"/>
                    <a:pt x="195301" y="259588"/>
                    <a:pt x="195301" y="265227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64" name="Shape 57">
              <a:extLst>
                <a:ext uri="{FF2B5EF4-FFF2-40B4-BE49-F238E27FC236}">
                  <a16:creationId xmlns:a16="http://schemas.microsoft.com/office/drawing/2014/main" id="{D1154268-C1CF-372B-8F1E-DFBC14A0BB93}"/>
                </a:ext>
              </a:extLst>
            </p:cNvPr>
            <p:cNvSpPr/>
            <p:nvPr/>
          </p:nvSpPr>
          <p:spPr>
            <a:xfrm>
              <a:off x="2333465" y="2613612"/>
              <a:ext cx="39192" cy="283451"/>
            </a:xfrm>
            <a:custGeom>
              <a:avLst/>
              <a:gdLst/>
              <a:ahLst/>
              <a:cxnLst/>
              <a:rect l="0" t="0" r="0" b="0"/>
              <a:pathLst>
                <a:path w="39192" h="283451">
                  <a:moveTo>
                    <a:pt x="19596" y="0"/>
                  </a:moveTo>
                  <a:cubicBezTo>
                    <a:pt x="23393" y="0"/>
                    <a:pt x="26543" y="178"/>
                    <a:pt x="29058" y="546"/>
                  </a:cubicBezTo>
                  <a:cubicBezTo>
                    <a:pt x="31560" y="902"/>
                    <a:pt x="33566" y="1334"/>
                    <a:pt x="35090" y="1841"/>
                  </a:cubicBezTo>
                  <a:cubicBezTo>
                    <a:pt x="36601" y="2349"/>
                    <a:pt x="37668" y="3035"/>
                    <a:pt x="38278" y="3899"/>
                  </a:cubicBezTo>
                  <a:cubicBezTo>
                    <a:pt x="38887" y="4775"/>
                    <a:pt x="39192" y="5791"/>
                    <a:pt x="39192" y="6934"/>
                  </a:cubicBezTo>
                  <a:lnTo>
                    <a:pt x="39192" y="276504"/>
                  </a:lnTo>
                  <a:cubicBezTo>
                    <a:pt x="39192" y="277673"/>
                    <a:pt x="38887" y="278676"/>
                    <a:pt x="38278" y="279540"/>
                  </a:cubicBezTo>
                  <a:cubicBezTo>
                    <a:pt x="37668" y="280416"/>
                    <a:pt x="36601" y="281102"/>
                    <a:pt x="35090" y="281597"/>
                  </a:cubicBezTo>
                  <a:cubicBezTo>
                    <a:pt x="33566" y="282105"/>
                    <a:pt x="31560" y="282550"/>
                    <a:pt x="29058" y="282905"/>
                  </a:cubicBezTo>
                  <a:cubicBezTo>
                    <a:pt x="26543" y="283261"/>
                    <a:pt x="23393" y="283451"/>
                    <a:pt x="19596" y="283451"/>
                  </a:cubicBezTo>
                  <a:cubicBezTo>
                    <a:pt x="15951" y="283451"/>
                    <a:pt x="12827" y="283261"/>
                    <a:pt x="10249" y="282905"/>
                  </a:cubicBezTo>
                  <a:cubicBezTo>
                    <a:pt x="7671" y="282550"/>
                    <a:pt x="5613" y="282105"/>
                    <a:pt x="4089" y="281597"/>
                  </a:cubicBezTo>
                  <a:cubicBezTo>
                    <a:pt x="2578" y="281102"/>
                    <a:pt x="1511" y="280416"/>
                    <a:pt x="902" y="279540"/>
                  </a:cubicBezTo>
                  <a:cubicBezTo>
                    <a:pt x="292" y="278676"/>
                    <a:pt x="0" y="277673"/>
                    <a:pt x="0" y="276504"/>
                  </a:cubicBezTo>
                  <a:lnTo>
                    <a:pt x="0" y="6934"/>
                  </a:lnTo>
                  <a:cubicBezTo>
                    <a:pt x="0" y="5791"/>
                    <a:pt x="330" y="4775"/>
                    <a:pt x="1016" y="3899"/>
                  </a:cubicBezTo>
                  <a:cubicBezTo>
                    <a:pt x="1702" y="3035"/>
                    <a:pt x="2845" y="2349"/>
                    <a:pt x="4445" y="1841"/>
                  </a:cubicBezTo>
                  <a:cubicBezTo>
                    <a:pt x="6033" y="1334"/>
                    <a:pt x="8090" y="902"/>
                    <a:pt x="10592" y="546"/>
                  </a:cubicBezTo>
                  <a:cubicBezTo>
                    <a:pt x="13094" y="178"/>
                    <a:pt x="16104" y="0"/>
                    <a:pt x="19596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65" name="Shape 58">
              <a:extLst>
                <a:ext uri="{FF2B5EF4-FFF2-40B4-BE49-F238E27FC236}">
                  <a16:creationId xmlns:a16="http://schemas.microsoft.com/office/drawing/2014/main" id="{6CF5BEFD-6DFF-4F95-6578-CCCE26CE34B7}"/>
                </a:ext>
              </a:extLst>
            </p:cNvPr>
            <p:cNvSpPr/>
            <p:nvPr/>
          </p:nvSpPr>
          <p:spPr>
            <a:xfrm>
              <a:off x="2333465" y="2613612"/>
              <a:ext cx="39192" cy="283451"/>
            </a:xfrm>
            <a:custGeom>
              <a:avLst/>
              <a:gdLst/>
              <a:ahLst/>
              <a:cxnLst/>
              <a:rect l="0" t="0" r="0" b="0"/>
              <a:pathLst>
                <a:path w="39192" h="283451">
                  <a:moveTo>
                    <a:pt x="39192" y="276504"/>
                  </a:moveTo>
                  <a:cubicBezTo>
                    <a:pt x="39192" y="277673"/>
                    <a:pt x="38887" y="278676"/>
                    <a:pt x="38278" y="279540"/>
                  </a:cubicBezTo>
                  <a:cubicBezTo>
                    <a:pt x="37668" y="280416"/>
                    <a:pt x="36601" y="281102"/>
                    <a:pt x="35090" y="281597"/>
                  </a:cubicBezTo>
                  <a:cubicBezTo>
                    <a:pt x="33566" y="282105"/>
                    <a:pt x="31560" y="282550"/>
                    <a:pt x="29058" y="282905"/>
                  </a:cubicBezTo>
                  <a:cubicBezTo>
                    <a:pt x="26543" y="283261"/>
                    <a:pt x="23393" y="283451"/>
                    <a:pt x="19596" y="283451"/>
                  </a:cubicBezTo>
                  <a:cubicBezTo>
                    <a:pt x="15951" y="283451"/>
                    <a:pt x="12827" y="283261"/>
                    <a:pt x="10249" y="282905"/>
                  </a:cubicBezTo>
                  <a:cubicBezTo>
                    <a:pt x="7671" y="282550"/>
                    <a:pt x="5613" y="282105"/>
                    <a:pt x="4089" y="281597"/>
                  </a:cubicBezTo>
                  <a:cubicBezTo>
                    <a:pt x="2578" y="281102"/>
                    <a:pt x="1511" y="280416"/>
                    <a:pt x="902" y="279540"/>
                  </a:cubicBezTo>
                  <a:cubicBezTo>
                    <a:pt x="292" y="278676"/>
                    <a:pt x="0" y="277673"/>
                    <a:pt x="0" y="276504"/>
                  </a:cubicBezTo>
                  <a:lnTo>
                    <a:pt x="0" y="6934"/>
                  </a:lnTo>
                  <a:cubicBezTo>
                    <a:pt x="0" y="5791"/>
                    <a:pt x="330" y="4775"/>
                    <a:pt x="1016" y="3899"/>
                  </a:cubicBezTo>
                  <a:cubicBezTo>
                    <a:pt x="1702" y="3035"/>
                    <a:pt x="2845" y="2349"/>
                    <a:pt x="4445" y="1841"/>
                  </a:cubicBezTo>
                  <a:cubicBezTo>
                    <a:pt x="6033" y="1334"/>
                    <a:pt x="8090" y="902"/>
                    <a:pt x="10592" y="546"/>
                  </a:cubicBezTo>
                  <a:cubicBezTo>
                    <a:pt x="13094" y="178"/>
                    <a:pt x="16104" y="0"/>
                    <a:pt x="19596" y="0"/>
                  </a:cubicBezTo>
                  <a:cubicBezTo>
                    <a:pt x="23393" y="0"/>
                    <a:pt x="26543" y="178"/>
                    <a:pt x="29058" y="546"/>
                  </a:cubicBezTo>
                  <a:cubicBezTo>
                    <a:pt x="31560" y="902"/>
                    <a:pt x="33566" y="1334"/>
                    <a:pt x="35090" y="1841"/>
                  </a:cubicBezTo>
                  <a:cubicBezTo>
                    <a:pt x="36601" y="2349"/>
                    <a:pt x="37668" y="3035"/>
                    <a:pt x="38278" y="3899"/>
                  </a:cubicBezTo>
                  <a:cubicBezTo>
                    <a:pt x="38887" y="4775"/>
                    <a:pt x="39192" y="5791"/>
                    <a:pt x="39192" y="6934"/>
                  </a:cubicBezTo>
                  <a:lnTo>
                    <a:pt x="39192" y="276504"/>
                  </a:ln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66" name="Shape 59">
              <a:extLst>
                <a:ext uri="{FF2B5EF4-FFF2-40B4-BE49-F238E27FC236}">
                  <a16:creationId xmlns:a16="http://schemas.microsoft.com/office/drawing/2014/main" id="{A0740590-6FB4-8BD6-0CB3-DA60A95665B8}"/>
                </a:ext>
              </a:extLst>
            </p:cNvPr>
            <p:cNvSpPr/>
            <p:nvPr/>
          </p:nvSpPr>
          <p:spPr>
            <a:xfrm>
              <a:off x="2556565" y="2614914"/>
              <a:ext cx="164084" cy="280848"/>
            </a:xfrm>
            <a:custGeom>
              <a:avLst/>
              <a:gdLst/>
              <a:ahLst/>
              <a:cxnLst/>
              <a:rect l="0" t="0" r="0" b="0"/>
              <a:pathLst>
                <a:path w="164084" h="280848">
                  <a:moveTo>
                    <a:pt x="14592" y="0"/>
                  </a:moveTo>
                  <a:lnTo>
                    <a:pt x="154521" y="0"/>
                  </a:lnTo>
                  <a:cubicBezTo>
                    <a:pt x="155727" y="0"/>
                    <a:pt x="156832" y="292"/>
                    <a:pt x="157810" y="864"/>
                  </a:cubicBezTo>
                  <a:cubicBezTo>
                    <a:pt x="158801" y="1448"/>
                    <a:pt x="159601" y="2387"/>
                    <a:pt x="160211" y="3683"/>
                  </a:cubicBezTo>
                  <a:cubicBezTo>
                    <a:pt x="160820" y="4991"/>
                    <a:pt x="161315" y="6617"/>
                    <a:pt x="161696" y="8560"/>
                  </a:cubicBezTo>
                  <a:cubicBezTo>
                    <a:pt x="162065" y="10528"/>
                    <a:pt x="162255" y="12941"/>
                    <a:pt x="162255" y="15837"/>
                  </a:cubicBezTo>
                  <a:cubicBezTo>
                    <a:pt x="162255" y="18440"/>
                    <a:pt x="162065" y="20714"/>
                    <a:pt x="161696" y="22682"/>
                  </a:cubicBezTo>
                  <a:cubicBezTo>
                    <a:pt x="161315" y="24625"/>
                    <a:pt x="160820" y="26226"/>
                    <a:pt x="160211" y="27457"/>
                  </a:cubicBezTo>
                  <a:cubicBezTo>
                    <a:pt x="159601" y="28677"/>
                    <a:pt x="158801" y="29591"/>
                    <a:pt x="157810" y="30175"/>
                  </a:cubicBezTo>
                  <a:cubicBezTo>
                    <a:pt x="156832" y="30747"/>
                    <a:pt x="155727" y="31039"/>
                    <a:pt x="154521" y="31039"/>
                  </a:cubicBezTo>
                  <a:lnTo>
                    <a:pt x="39205" y="31039"/>
                  </a:lnTo>
                  <a:lnTo>
                    <a:pt x="39205" y="119139"/>
                  </a:lnTo>
                  <a:lnTo>
                    <a:pt x="138113" y="119139"/>
                  </a:lnTo>
                  <a:cubicBezTo>
                    <a:pt x="139319" y="119139"/>
                    <a:pt x="140424" y="119481"/>
                    <a:pt x="141402" y="120129"/>
                  </a:cubicBezTo>
                  <a:cubicBezTo>
                    <a:pt x="142392" y="120777"/>
                    <a:pt x="143231" y="121691"/>
                    <a:pt x="143916" y="122834"/>
                  </a:cubicBezTo>
                  <a:cubicBezTo>
                    <a:pt x="144602" y="124003"/>
                    <a:pt x="145085" y="125590"/>
                    <a:pt x="145402" y="127610"/>
                  </a:cubicBezTo>
                  <a:cubicBezTo>
                    <a:pt x="145694" y="129654"/>
                    <a:pt x="145847" y="132029"/>
                    <a:pt x="145847" y="134772"/>
                  </a:cubicBezTo>
                  <a:cubicBezTo>
                    <a:pt x="145847" y="137376"/>
                    <a:pt x="145694" y="139636"/>
                    <a:pt x="145402" y="141503"/>
                  </a:cubicBezTo>
                  <a:cubicBezTo>
                    <a:pt x="145085" y="143396"/>
                    <a:pt x="144602" y="144907"/>
                    <a:pt x="143916" y="146063"/>
                  </a:cubicBezTo>
                  <a:cubicBezTo>
                    <a:pt x="143231" y="147219"/>
                    <a:pt x="142392" y="148056"/>
                    <a:pt x="141402" y="148565"/>
                  </a:cubicBezTo>
                  <a:cubicBezTo>
                    <a:pt x="140424" y="149073"/>
                    <a:pt x="139319" y="149314"/>
                    <a:pt x="138113" y="149314"/>
                  </a:cubicBezTo>
                  <a:lnTo>
                    <a:pt x="39205" y="149314"/>
                  </a:lnTo>
                  <a:lnTo>
                    <a:pt x="39205" y="249822"/>
                  </a:lnTo>
                  <a:lnTo>
                    <a:pt x="156108" y="249822"/>
                  </a:lnTo>
                  <a:cubicBezTo>
                    <a:pt x="157328" y="249822"/>
                    <a:pt x="158420" y="250101"/>
                    <a:pt x="159410" y="250685"/>
                  </a:cubicBezTo>
                  <a:cubicBezTo>
                    <a:pt x="160401" y="251257"/>
                    <a:pt x="161265" y="252159"/>
                    <a:pt x="162027" y="253390"/>
                  </a:cubicBezTo>
                  <a:cubicBezTo>
                    <a:pt x="162789" y="254622"/>
                    <a:pt x="163322" y="256210"/>
                    <a:pt x="163627" y="258166"/>
                  </a:cubicBezTo>
                  <a:cubicBezTo>
                    <a:pt x="163932" y="260121"/>
                    <a:pt x="164084" y="262534"/>
                    <a:pt x="164084" y="265443"/>
                  </a:cubicBezTo>
                  <a:cubicBezTo>
                    <a:pt x="164084" y="268046"/>
                    <a:pt x="163932" y="270320"/>
                    <a:pt x="163627" y="272275"/>
                  </a:cubicBezTo>
                  <a:cubicBezTo>
                    <a:pt x="163322" y="274219"/>
                    <a:pt x="162789" y="275857"/>
                    <a:pt x="162027" y="277152"/>
                  </a:cubicBezTo>
                  <a:cubicBezTo>
                    <a:pt x="161265" y="278460"/>
                    <a:pt x="160401" y="279413"/>
                    <a:pt x="159410" y="279984"/>
                  </a:cubicBezTo>
                  <a:cubicBezTo>
                    <a:pt x="158420" y="280556"/>
                    <a:pt x="157328" y="280848"/>
                    <a:pt x="156108" y="280848"/>
                  </a:cubicBezTo>
                  <a:lnTo>
                    <a:pt x="14592" y="280848"/>
                  </a:lnTo>
                  <a:cubicBezTo>
                    <a:pt x="11087" y="280848"/>
                    <a:pt x="7785" y="279730"/>
                    <a:pt x="4674" y="277482"/>
                  </a:cubicBezTo>
                  <a:cubicBezTo>
                    <a:pt x="1562" y="275234"/>
                    <a:pt x="0" y="271297"/>
                    <a:pt x="0" y="265659"/>
                  </a:cubicBezTo>
                  <a:lnTo>
                    <a:pt x="0" y="15189"/>
                  </a:lnTo>
                  <a:cubicBezTo>
                    <a:pt x="0" y="9551"/>
                    <a:pt x="1562" y="5601"/>
                    <a:pt x="4674" y="3353"/>
                  </a:cubicBezTo>
                  <a:cubicBezTo>
                    <a:pt x="7785" y="1130"/>
                    <a:pt x="11087" y="0"/>
                    <a:pt x="14592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67" name="Shape 60">
              <a:extLst>
                <a:ext uri="{FF2B5EF4-FFF2-40B4-BE49-F238E27FC236}">
                  <a16:creationId xmlns:a16="http://schemas.microsoft.com/office/drawing/2014/main" id="{B0DC37E6-DF3B-27D8-A25B-96C881502C5D}"/>
                </a:ext>
              </a:extLst>
            </p:cNvPr>
            <p:cNvSpPr/>
            <p:nvPr/>
          </p:nvSpPr>
          <p:spPr>
            <a:xfrm>
              <a:off x="2556565" y="2614914"/>
              <a:ext cx="164084" cy="280848"/>
            </a:xfrm>
            <a:custGeom>
              <a:avLst/>
              <a:gdLst/>
              <a:ahLst/>
              <a:cxnLst/>
              <a:rect l="0" t="0" r="0" b="0"/>
              <a:pathLst>
                <a:path w="164084" h="280848">
                  <a:moveTo>
                    <a:pt x="164084" y="265443"/>
                  </a:moveTo>
                  <a:cubicBezTo>
                    <a:pt x="164084" y="268046"/>
                    <a:pt x="163932" y="270320"/>
                    <a:pt x="163627" y="272275"/>
                  </a:cubicBezTo>
                  <a:cubicBezTo>
                    <a:pt x="163322" y="274219"/>
                    <a:pt x="162789" y="275857"/>
                    <a:pt x="162027" y="277152"/>
                  </a:cubicBezTo>
                  <a:cubicBezTo>
                    <a:pt x="161265" y="278460"/>
                    <a:pt x="160401" y="279413"/>
                    <a:pt x="159410" y="279984"/>
                  </a:cubicBezTo>
                  <a:cubicBezTo>
                    <a:pt x="158420" y="280556"/>
                    <a:pt x="157328" y="280848"/>
                    <a:pt x="156108" y="280848"/>
                  </a:cubicBezTo>
                  <a:lnTo>
                    <a:pt x="14592" y="280848"/>
                  </a:lnTo>
                  <a:cubicBezTo>
                    <a:pt x="11087" y="280848"/>
                    <a:pt x="7785" y="279730"/>
                    <a:pt x="4674" y="277482"/>
                  </a:cubicBezTo>
                  <a:cubicBezTo>
                    <a:pt x="1562" y="275234"/>
                    <a:pt x="0" y="271297"/>
                    <a:pt x="0" y="265659"/>
                  </a:cubicBezTo>
                  <a:lnTo>
                    <a:pt x="0" y="15189"/>
                  </a:lnTo>
                  <a:cubicBezTo>
                    <a:pt x="0" y="9551"/>
                    <a:pt x="1562" y="5601"/>
                    <a:pt x="4674" y="3353"/>
                  </a:cubicBezTo>
                  <a:cubicBezTo>
                    <a:pt x="7785" y="1130"/>
                    <a:pt x="11087" y="0"/>
                    <a:pt x="14592" y="0"/>
                  </a:cubicBezTo>
                  <a:lnTo>
                    <a:pt x="154521" y="0"/>
                  </a:lnTo>
                  <a:cubicBezTo>
                    <a:pt x="155727" y="0"/>
                    <a:pt x="156832" y="292"/>
                    <a:pt x="157810" y="864"/>
                  </a:cubicBezTo>
                  <a:cubicBezTo>
                    <a:pt x="158801" y="1448"/>
                    <a:pt x="159601" y="2387"/>
                    <a:pt x="160211" y="3683"/>
                  </a:cubicBezTo>
                  <a:cubicBezTo>
                    <a:pt x="160820" y="4991"/>
                    <a:pt x="161315" y="6617"/>
                    <a:pt x="161696" y="8560"/>
                  </a:cubicBezTo>
                  <a:cubicBezTo>
                    <a:pt x="162065" y="10528"/>
                    <a:pt x="162255" y="12941"/>
                    <a:pt x="162255" y="15837"/>
                  </a:cubicBezTo>
                  <a:cubicBezTo>
                    <a:pt x="162255" y="18440"/>
                    <a:pt x="162065" y="20714"/>
                    <a:pt x="161696" y="22682"/>
                  </a:cubicBezTo>
                  <a:cubicBezTo>
                    <a:pt x="161315" y="24625"/>
                    <a:pt x="160820" y="26226"/>
                    <a:pt x="160211" y="27457"/>
                  </a:cubicBezTo>
                  <a:cubicBezTo>
                    <a:pt x="159601" y="28677"/>
                    <a:pt x="158801" y="29591"/>
                    <a:pt x="157810" y="30175"/>
                  </a:cubicBezTo>
                  <a:cubicBezTo>
                    <a:pt x="156832" y="30747"/>
                    <a:pt x="155727" y="31039"/>
                    <a:pt x="154521" y="31039"/>
                  </a:cubicBezTo>
                  <a:lnTo>
                    <a:pt x="39205" y="31039"/>
                  </a:lnTo>
                  <a:lnTo>
                    <a:pt x="39205" y="119139"/>
                  </a:lnTo>
                  <a:lnTo>
                    <a:pt x="138113" y="119139"/>
                  </a:lnTo>
                  <a:cubicBezTo>
                    <a:pt x="139319" y="119139"/>
                    <a:pt x="140424" y="119481"/>
                    <a:pt x="141402" y="120129"/>
                  </a:cubicBezTo>
                  <a:cubicBezTo>
                    <a:pt x="142392" y="120777"/>
                    <a:pt x="143231" y="121691"/>
                    <a:pt x="143916" y="122834"/>
                  </a:cubicBezTo>
                  <a:cubicBezTo>
                    <a:pt x="144602" y="124003"/>
                    <a:pt x="145085" y="125590"/>
                    <a:pt x="145402" y="127610"/>
                  </a:cubicBezTo>
                  <a:cubicBezTo>
                    <a:pt x="145694" y="129654"/>
                    <a:pt x="145847" y="132029"/>
                    <a:pt x="145847" y="134772"/>
                  </a:cubicBezTo>
                  <a:cubicBezTo>
                    <a:pt x="145847" y="137376"/>
                    <a:pt x="145694" y="139636"/>
                    <a:pt x="145402" y="141503"/>
                  </a:cubicBezTo>
                  <a:cubicBezTo>
                    <a:pt x="145085" y="143396"/>
                    <a:pt x="144602" y="144907"/>
                    <a:pt x="143916" y="146063"/>
                  </a:cubicBezTo>
                  <a:cubicBezTo>
                    <a:pt x="143231" y="147219"/>
                    <a:pt x="142392" y="148056"/>
                    <a:pt x="141402" y="148565"/>
                  </a:cubicBezTo>
                  <a:cubicBezTo>
                    <a:pt x="140424" y="149073"/>
                    <a:pt x="139319" y="149314"/>
                    <a:pt x="138113" y="149314"/>
                  </a:cubicBezTo>
                  <a:lnTo>
                    <a:pt x="39205" y="149314"/>
                  </a:lnTo>
                  <a:lnTo>
                    <a:pt x="39205" y="249822"/>
                  </a:lnTo>
                  <a:lnTo>
                    <a:pt x="156108" y="249822"/>
                  </a:lnTo>
                  <a:cubicBezTo>
                    <a:pt x="157328" y="249822"/>
                    <a:pt x="158420" y="250101"/>
                    <a:pt x="159410" y="250685"/>
                  </a:cubicBezTo>
                  <a:cubicBezTo>
                    <a:pt x="160401" y="251257"/>
                    <a:pt x="161265" y="252159"/>
                    <a:pt x="162027" y="253390"/>
                  </a:cubicBezTo>
                  <a:cubicBezTo>
                    <a:pt x="162789" y="254622"/>
                    <a:pt x="163322" y="256210"/>
                    <a:pt x="163627" y="258166"/>
                  </a:cubicBezTo>
                  <a:cubicBezTo>
                    <a:pt x="163932" y="260121"/>
                    <a:pt x="164084" y="262534"/>
                    <a:pt x="164084" y="265443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68" name="Shape 61">
              <a:extLst>
                <a:ext uri="{FF2B5EF4-FFF2-40B4-BE49-F238E27FC236}">
                  <a16:creationId xmlns:a16="http://schemas.microsoft.com/office/drawing/2014/main" id="{3BDA6A70-D28F-115D-37C2-618BBD3451FA}"/>
                </a:ext>
              </a:extLst>
            </p:cNvPr>
            <p:cNvSpPr/>
            <p:nvPr/>
          </p:nvSpPr>
          <p:spPr>
            <a:xfrm>
              <a:off x="2784457" y="2614903"/>
              <a:ext cx="112351" cy="280860"/>
            </a:xfrm>
            <a:custGeom>
              <a:avLst/>
              <a:gdLst/>
              <a:ahLst/>
              <a:cxnLst/>
              <a:rect l="0" t="0" r="0" b="0"/>
              <a:pathLst>
                <a:path w="112351" h="280860">
                  <a:moveTo>
                    <a:pt x="14592" y="0"/>
                  </a:moveTo>
                  <a:lnTo>
                    <a:pt x="81356" y="0"/>
                  </a:lnTo>
                  <a:lnTo>
                    <a:pt x="112351" y="2077"/>
                  </a:lnTo>
                  <a:lnTo>
                    <a:pt x="112351" y="34559"/>
                  </a:lnTo>
                  <a:lnTo>
                    <a:pt x="106829" y="33060"/>
                  </a:lnTo>
                  <a:cubicBezTo>
                    <a:pt x="98511" y="31721"/>
                    <a:pt x="89262" y="31052"/>
                    <a:pt x="79083" y="31052"/>
                  </a:cubicBezTo>
                  <a:lnTo>
                    <a:pt x="39192" y="31052"/>
                  </a:lnTo>
                  <a:lnTo>
                    <a:pt x="39192" y="249606"/>
                  </a:lnTo>
                  <a:lnTo>
                    <a:pt x="79540" y="249606"/>
                  </a:lnTo>
                  <a:lnTo>
                    <a:pt x="112351" y="244968"/>
                  </a:lnTo>
                  <a:lnTo>
                    <a:pt x="112351" y="278608"/>
                  </a:lnTo>
                  <a:lnTo>
                    <a:pt x="112238" y="278633"/>
                  </a:lnTo>
                  <a:cubicBezTo>
                    <a:pt x="101374" y="280117"/>
                    <a:pt x="89637" y="280860"/>
                    <a:pt x="77026" y="280860"/>
                  </a:cubicBezTo>
                  <a:lnTo>
                    <a:pt x="14592" y="280860"/>
                  </a:lnTo>
                  <a:cubicBezTo>
                    <a:pt x="11087" y="280860"/>
                    <a:pt x="7785" y="279743"/>
                    <a:pt x="4673" y="277495"/>
                  </a:cubicBezTo>
                  <a:cubicBezTo>
                    <a:pt x="1562" y="275247"/>
                    <a:pt x="0" y="271310"/>
                    <a:pt x="0" y="265659"/>
                  </a:cubicBezTo>
                  <a:lnTo>
                    <a:pt x="0" y="15202"/>
                  </a:lnTo>
                  <a:cubicBezTo>
                    <a:pt x="0" y="9550"/>
                    <a:pt x="1562" y="5613"/>
                    <a:pt x="4673" y="3365"/>
                  </a:cubicBezTo>
                  <a:cubicBezTo>
                    <a:pt x="7785" y="1130"/>
                    <a:pt x="11087" y="0"/>
                    <a:pt x="14592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69" name="Shape 62">
              <a:extLst>
                <a:ext uri="{FF2B5EF4-FFF2-40B4-BE49-F238E27FC236}">
                  <a16:creationId xmlns:a16="http://schemas.microsoft.com/office/drawing/2014/main" id="{D2965634-CC45-9377-D28E-AFF2C8C2BBF5}"/>
                </a:ext>
              </a:extLst>
            </p:cNvPr>
            <p:cNvSpPr/>
            <p:nvPr/>
          </p:nvSpPr>
          <p:spPr>
            <a:xfrm>
              <a:off x="2896808" y="2616981"/>
              <a:ext cx="114408" cy="276531"/>
            </a:xfrm>
            <a:custGeom>
              <a:avLst/>
              <a:gdLst/>
              <a:ahLst/>
              <a:cxnLst/>
              <a:rect l="0" t="0" r="0" b="0"/>
              <a:pathLst>
                <a:path w="114408" h="276531">
                  <a:moveTo>
                    <a:pt x="0" y="0"/>
                  </a:moveTo>
                  <a:lnTo>
                    <a:pt x="4329" y="290"/>
                  </a:lnTo>
                  <a:cubicBezTo>
                    <a:pt x="15116" y="1866"/>
                    <a:pt x="24917" y="4228"/>
                    <a:pt x="33737" y="7372"/>
                  </a:cubicBezTo>
                  <a:cubicBezTo>
                    <a:pt x="51352" y="13671"/>
                    <a:pt x="66123" y="22713"/>
                    <a:pt x="78060" y="34499"/>
                  </a:cubicBezTo>
                  <a:cubicBezTo>
                    <a:pt x="89986" y="46297"/>
                    <a:pt x="99028" y="60585"/>
                    <a:pt x="105175" y="77362"/>
                  </a:cubicBezTo>
                  <a:cubicBezTo>
                    <a:pt x="111322" y="94164"/>
                    <a:pt x="114408" y="113112"/>
                    <a:pt x="114408" y="134232"/>
                  </a:cubicBezTo>
                  <a:cubicBezTo>
                    <a:pt x="114408" y="158540"/>
                    <a:pt x="111131" y="179774"/>
                    <a:pt x="104604" y="197935"/>
                  </a:cubicBezTo>
                  <a:cubicBezTo>
                    <a:pt x="98063" y="216096"/>
                    <a:pt x="88538" y="231146"/>
                    <a:pt x="76003" y="243071"/>
                  </a:cubicBezTo>
                  <a:cubicBezTo>
                    <a:pt x="63468" y="255022"/>
                    <a:pt x="48089" y="263950"/>
                    <a:pt x="29851" y="269881"/>
                  </a:cubicBezTo>
                  <a:lnTo>
                    <a:pt x="0" y="276531"/>
                  </a:lnTo>
                  <a:lnTo>
                    <a:pt x="0" y="242891"/>
                  </a:lnTo>
                  <a:lnTo>
                    <a:pt x="14815" y="240798"/>
                  </a:lnTo>
                  <a:cubicBezTo>
                    <a:pt x="27730" y="236315"/>
                    <a:pt x="38513" y="229444"/>
                    <a:pt x="47174" y="220173"/>
                  </a:cubicBezTo>
                  <a:cubicBezTo>
                    <a:pt x="55835" y="210927"/>
                    <a:pt x="62325" y="199307"/>
                    <a:pt x="66656" y="185337"/>
                  </a:cubicBezTo>
                  <a:cubicBezTo>
                    <a:pt x="70987" y="171392"/>
                    <a:pt x="73158" y="154857"/>
                    <a:pt x="73158" y="135756"/>
                  </a:cubicBezTo>
                  <a:cubicBezTo>
                    <a:pt x="73158" y="120554"/>
                    <a:pt x="71177" y="106406"/>
                    <a:pt x="67227" y="93313"/>
                  </a:cubicBezTo>
                  <a:cubicBezTo>
                    <a:pt x="63278" y="80232"/>
                    <a:pt x="57093" y="68903"/>
                    <a:pt x="48660" y="59353"/>
                  </a:cubicBezTo>
                  <a:cubicBezTo>
                    <a:pt x="40227" y="49802"/>
                    <a:pt x="29547" y="42360"/>
                    <a:pt x="16643" y="37001"/>
                  </a:cubicBezTo>
                  <a:lnTo>
                    <a:pt x="0" y="32482"/>
                  </a:lnTo>
                  <a:lnTo>
                    <a:pt x="0" y="0"/>
                  </a:ln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70" name="Shape 63">
              <a:extLst>
                <a:ext uri="{FF2B5EF4-FFF2-40B4-BE49-F238E27FC236}">
                  <a16:creationId xmlns:a16="http://schemas.microsoft.com/office/drawing/2014/main" id="{1D0EF89D-27A0-058D-BB80-6F4FEB63E80B}"/>
                </a:ext>
              </a:extLst>
            </p:cNvPr>
            <p:cNvSpPr/>
            <p:nvPr/>
          </p:nvSpPr>
          <p:spPr>
            <a:xfrm>
              <a:off x="2823649" y="2645955"/>
              <a:ext cx="146317" cy="218554"/>
            </a:xfrm>
            <a:custGeom>
              <a:avLst/>
              <a:gdLst/>
              <a:ahLst/>
              <a:cxnLst/>
              <a:rect l="0" t="0" r="0" b="0"/>
              <a:pathLst>
                <a:path w="146317" h="218554">
                  <a:moveTo>
                    <a:pt x="146317" y="106781"/>
                  </a:moveTo>
                  <a:cubicBezTo>
                    <a:pt x="146317" y="91580"/>
                    <a:pt x="144335" y="77432"/>
                    <a:pt x="140386" y="64338"/>
                  </a:cubicBezTo>
                  <a:cubicBezTo>
                    <a:pt x="136436" y="51257"/>
                    <a:pt x="130251" y="39929"/>
                    <a:pt x="121819" y="30378"/>
                  </a:cubicBezTo>
                  <a:cubicBezTo>
                    <a:pt x="113386" y="20828"/>
                    <a:pt x="102705" y="13386"/>
                    <a:pt x="89801" y="8026"/>
                  </a:cubicBezTo>
                  <a:cubicBezTo>
                    <a:pt x="76886" y="2680"/>
                    <a:pt x="60249" y="0"/>
                    <a:pt x="39891" y="0"/>
                  </a:cubicBezTo>
                  <a:lnTo>
                    <a:pt x="0" y="0"/>
                  </a:lnTo>
                  <a:lnTo>
                    <a:pt x="0" y="218554"/>
                  </a:lnTo>
                  <a:lnTo>
                    <a:pt x="40348" y="218554"/>
                  </a:lnTo>
                  <a:cubicBezTo>
                    <a:pt x="59182" y="218554"/>
                    <a:pt x="75057" y="216306"/>
                    <a:pt x="87973" y="211823"/>
                  </a:cubicBezTo>
                  <a:cubicBezTo>
                    <a:pt x="100889" y="207340"/>
                    <a:pt x="111671" y="200470"/>
                    <a:pt x="120333" y="191198"/>
                  </a:cubicBezTo>
                  <a:cubicBezTo>
                    <a:pt x="128994" y="181953"/>
                    <a:pt x="135484" y="170332"/>
                    <a:pt x="139814" y="156362"/>
                  </a:cubicBezTo>
                  <a:cubicBezTo>
                    <a:pt x="144145" y="142418"/>
                    <a:pt x="146317" y="125882"/>
                    <a:pt x="146317" y="106781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71" name="Shape 64">
              <a:extLst>
                <a:ext uri="{FF2B5EF4-FFF2-40B4-BE49-F238E27FC236}">
                  <a16:creationId xmlns:a16="http://schemas.microsoft.com/office/drawing/2014/main" id="{99DBFB32-25F8-11AE-BBA1-BAADB704007A}"/>
                </a:ext>
              </a:extLst>
            </p:cNvPr>
            <p:cNvSpPr/>
            <p:nvPr/>
          </p:nvSpPr>
          <p:spPr>
            <a:xfrm>
              <a:off x="2784457" y="2614903"/>
              <a:ext cx="226758" cy="280860"/>
            </a:xfrm>
            <a:custGeom>
              <a:avLst/>
              <a:gdLst/>
              <a:ahLst/>
              <a:cxnLst/>
              <a:rect l="0" t="0" r="0" b="0"/>
              <a:pathLst>
                <a:path w="226758" h="280860">
                  <a:moveTo>
                    <a:pt x="226758" y="136309"/>
                  </a:moveTo>
                  <a:cubicBezTo>
                    <a:pt x="226758" y="160617"/>
                    <a:pt x="223482" y="181851"/>
                    <a:pt x="216954" y="200012"/>
                  </a:cubicBezTo>
                  <a:cubicBezTo>
                    <a:pt x="210414" y="218173"/>
                    <a:pt x="200889" y="233223"/>
                    <a:pt x="188354" y="245148"/>
                  </a:cubicBezTo>
                  <a:cubicBezTo>
                    <a:pt x="175819" y="257099"/>
                    <a:pt x="160439" y="266027"/>
                    <a:pt x="142202" y="271958"/>
                  </a:cubicBezTo>
                  <a:cubicBezTo>
                    <a:pt x="123977" y="277888"/>
                    <a:pt x="102248" y="280860"/>
                    <a:pt x="77026" y="280860"/>
                  </a:cubicBezTo>
                  <a:lnTo>
                    <a:pt x="14592" y="280860"/>
                  </a:lnTo>
                  <a:cubicBezTo>
                    <a:pt x="11087" y="280860"/>
                    <a:pt x="7785" y="279743"/>
                    <a:pt x="4673" y="277495"/>
                  </a:cubicBezTo>
                  <a:cubicBezTo>
                    <a:pt x="1562" y="275247"/>
                    <a:pt x="0" y="271310"/>
                    <a:pt x="0" y="265659"/>
                  </a:cubicBezTo>
                  <a:lnTo>
                    <a:pt x="0" y="15202"/>
                  </a:lnTo>
                  <a:cubicBezTo>
                    <a:pt x="0" y="9550"/>
                    <a:pt x="1562" y="5613"/>
                    <a:pt x="4673" y="3365"/>
                  </a:cubicBezTo>
                  <a:cubicBezTo>
                    <a:pt x="7785" y="1130"/>
                    <a:pt x="11087" y="0"/>
                    <a:pt x="14592" y="0"/>
                  </a:cubicBezTo>
                  <a:lnTo>
                    <a:pt x="81356" y="0"/>
                  </a:lnTo>
                  <a:cubicBezTo>
                    <a:pt x="106883" y="0"/>
                    <a:pt x="128448" y="3162"/>
                    <a:pt x="146088" y="9449"/>
                  </a:cubicBezTo>
                  <a:cubicBezTo>
                    <a:pt x="163703" y="15748"/>
                    <a:pt x="178473" y="24790"/>
                    <a:pt x="190411" y="36576"/>
                  </a:cubicBezTo>
                  <a:cubicBezTo>
                    <a:pt x="202336" y="48374"/>
                    <a:pt x="211379" y="62662"/>
                    <a:pt x="217525" y="79439"/>
                  </a:cubicBezTo>
                  <a:cubicBezTo>
                    <a:pt x="223672" y="96241"/>
                    <a:pt x="226758" y="115189"/>
                    <a:pt x="226758" y="136309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72" name="Shape 65">
              <a:extLst>
                <a:ext uri="{FF2B5EF4-FFF2-40B4-BE49-F238E27FC236}">
                  <a16:creationId xmlns:a16="http://schemas.microsoft.com/office/drawing/2014/main" id="{BA397ECA-61A8-34E9-7397-0C47D120F0FD}"/>
                </a:ext>
              </a:extLst>
            </p:cNvPr>
            <p:cNvSpPr/>
            <p:nvPr/>
          </p:nvSpPr>
          <p:spPr>
            <a:xfrm>
              <a:off x="3071146" y="2613604"/>
              <a:ext cx="222199" cy="286271"/>
            </a:xfrm>
            <a:custGeom>
              <a:avLst/>
              <a:gdLst/>
              <a:ahLst/>
              <a:cxnLst/>
              <a:rect l="0" t="0" r="0" b="0"/>
              <a:pathLst>
                <a:path w="222199" h="286271">
                  <a:moveTo>
                    <a:pt x="19596" y="0"/>
                  </a:moveTo>
                  <a:cubicBezTo>
                    <a:pt x="23241" y="0"/>
                    <a:pt x="26365" y="191"/>
                    <a:pt x="28943" y="546"/>
                  </a:cubicBezTo>
                  <a:cubicBezTo>
                    <a:pt x="31521" y="902"/>
                    <a:pt x="33541" y="1346"/>
                    <a:pt x="34989" y="1854"/>
                  </a:cubicBezTo>
                  <a:cubicBezTo>
                    <a:pt x="36424" y="2362"/>
                    <a:pt x="37452" y="3035"/>
                    <a:pt x="38062" y="3912"/>
                  </a:cubicBezTo>
                  <a:cubicBezTo>
                    <a:pt x="38659" y="4775"/>
                    <a:pt x="38976" y="5791"/>
                    <a:pt x="38976" y="6947"/>
                  </a:cubicBezTo>
                  <a:lnTo>
                    <a:pt x="38976" y="176670"/>
                  </a:lnTo>
                  <a:cubicBezTo>
                    <a:pt x="38976" y="189700"/>
                    <a:pt x="40640" y="201054"/>
                    <a:pt x="43980" y="210744"/>
                  </a:cubicBezTo>
                  <a:cubicBezTo>
                    <a:pt x="47320" y="220447"/>
                    <a:pt x="52146" y="228511"/>
                    <a:pt x="58458" y="234950"/>
                  </a:cubicBezTo>
                  <a:cubicBezTo>
                    <a:pt x="64770" y="241389"/>
                    <a:pt x="72365" y="246240"/>
                    <a:pt x="81242" y="249492"/>
                  </a:cubicBezTo>
                  <a:cubicBezTo>
                    <a:pt x="90145" y="252756"/>
                    <a:pt x="100127" y="254368"/>
                    <a:pt x="111227" y="254368"/>
                  </a:cubicBezTo>
                  <a:cubicBezTo>
                    <a:pt x="122606" y="254368"/>
                    <a:pt x="132753" y="252781"/>
                    <a:pt x="141643" y="249593"/>
                  </a:cubicBezTo>
                  <a:cubicBezTo>
                    <a:pt x="150520" y="246418"/>
                    <a:pt x="158052" y="241643"/>
                    <a:pt x="164211" y="235280"/>
                  </a:cubicBezTo>
                  <a:cubicBezTo>
                    <a:pt x="170358" y="228917"/>
                    <a:pt x="175057" y="221018"/>
                    <a:pt x="178333" y="211608"/>
                  </a:cubicBezTo>
                  <a:cubicBezTo>
                    <a:pt x="181597" y="202209"/>
                    <a:pt x="183236" y="191224"/>
                    <a:pt x="183236" y="178626"/>
                  </a:cubicBezTo>
                  <a:lnTo>
                    <a:pt x="183236" y="6947"/>
                  </a:lnTo>
                  <a:cubicBezTo>
                    <a:pt x="183236" y="5791"/>
                    <a:pt x="183528" y="4775"/>
                    <a:pt x="184150" y="3912"/>
                  </a:cubicBezTo>
                  <a:cubicBezTo>
                    <a:pt x="184747" y="3035"/>
                    <a:pt x="185814" y="2362"/>
                    <a:pt x="187338" y="1854"/>
                  </a:cubicBezTo>
                  <a:cubicBezTo>
                    <a:pt x="188849" y="1346"/>
                    <a:pt x="190868" y="902"/>
                    <a:pt x="193370" y="546"/>
                  </a:cubicBezTo>
                  <a:cubicBezTo>
                    <a:pt x="195885" y="191"/>
                    <a:pt x="199034" y="0"/>
                    <a:pt x="202832" y="0"/>
                  </a:cubicBezTo>
                  <a:cubicBezTo>
                    <a:pt x="206477" y="0"/>
                    <a:pt x="209550" y="191"/>
                    <a:pt x="212052" y="546"/>
                  </a:cubicBezTo>
                  <a:cubicBezTo>
                    <a:pt x="214566" y="902"/>
                    <a:pt x="216548" y="1346"/>
                    <a:pt x="217983" y="1854"/>
                  </a:cubicBezTo>
                  <a:cubicBezTo>
                    <a:pt x="219418" y="2362"/>
                    <a:pt x="220485" y="3035"/>
                    <a:pt x="221171" y="3912"/>
                  </a:cubicBezTo>
                  <a:cubicBezTo>
                    <a:pt x="221869" y="4775"/>
                    <a:pt x="222199" y="5791"/>
                    <a:pt x="222199" y="6947"/>
                  </a:cubicBezTo>
                  <a:lnTo>
                    <a:pt x="222199" y="178410"/>
                  </a:lnTo>
                  <a:cubicBezTo>
                    <a:pt x="222199" y="195491"/>
                    <a:pt x="219583" y="210719"/>
                    <a:pt x="214338" y="224104"/>
                  </a:cubicBezTo>
                  <a:cubicBezTo>
                    <a:pt x="209105" y="237477"/>
                    <a:pt x="201613" y="248806"/>
                    <a:pt x="191884" y="258064"/>
                  </a:cubicBezTo>
                  <a:cubicBezTo>
                    <a:pt x="182169" y="267322"/>
                    <a:pt x="170320" y="274345"/>
                    <a:pt x="156337" y="279121"/>
                  </a:cubicBezTo>
                  <a:cubicBezTo>
                    <a:pt x="142367" y="283896"/>
                    <a:pt x="126492" y="286271"/>
                    <a:pt x="108699" y="286271"/>
                  </a:cubicBezTo>
                  <a:cubicBezTo>
                    <a:pt x="92443" y="286271"/>
                    <a:pt x="77635" y="284023"/>
                    <a:pt x="64262" y="279552"/>
                  </a:cubicBezTo>
                  <a:cubicBezTo>
                    <a:pt x="50902" y="275069"/>
                    <a:pt x="39421" y="268453"/>
                    <a:pt x="29858" y="259690"/>
                  </a:cubicBezTo>
                  <a:cubicBezTo>
                    <a:pt x="20282" y="250939"/>
                    <a:pt x="12916" y="239979"/>
                    <a:pt x="7747" y="226822"/>
                  </a:cubicBezTo>
                  <a:cubicBezTo>
                    <a:pt x="2591" y="213639"/>
                    <a:pt x="0" y="198450"/>
                    <a:pt x="0" y="181229"/>
                  </a:cubicBezTo>
                  <a:lnTo>
                    <a:pt x="0" y="6947"/>
                  </a:lnTo>
                  <a:cubicBezTo>
                    <a:pt x="0" y="5791"/>
                    <a:pt x="305" y="4775"/>
                    <a:pt x="914" y="3912"/>
                  </a:cubicBezTo>
                  <a:cubicBezTo>
                    <a:pt x="1524" y="3035"/>
                    <a:pt x="2591" y="2362"/>
                    <a:pt x="4102" y="1854"/>
                  </a:cubicBezTo>
                  <a:cubicBezTo>
                    <a:pt x="5626" y="1346"/>
                    <a:pt x="7594" y="902"/>
                    <a:pt x="10020" y="546"/>
                  </a:cubicBezTo>
                  <a:cubicBezTo>
                    <a:pt x="12459" y="191"/>
                    <a:pt x="15646" y="0"/>
                    <a:pt x="19596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73" name="Shape 66">
              <a:extLst>
                <a:ext uri="{FF2B5EF4-FFF2-40B4-BE49-F238E27FC236}">
                  <a16:creationId xmlns:a16="http://schemas.microsoft.com/office/drawing/2014/main" id="{8D002726-1CC4-746D-6D04-0EBF6525D3FF}"/>
                </a:ext>
              </a:extLst>
            </p:cNvPr>
            <p:cNvSpPr/>
            <p:nvPr/>
          </p:nvSpPr>
          <p:spPr>
            <a:xfrm>
              <a:off x="3071146" y="2613604"/>
              <a:ext cx="222199" cy="286271"/>
            </a:xfrm>
            <a:custGeom>
              <a:avLst/>
              <a:gdLst/>
              <a:ahLst/>
              <a:cxnLst/>
              <a:rect l="0" t="0" r="0" b="0"/>
              <a:pathLst>
                <a:path w="222199" h="286271">
                  <a:moveTo>
                    <a:pt x="222199" y="178410"/>
                  </a:moveTo>
                  <a:cubicBezTo>
                    <a:pt x="222199" y="195491"/>
                    <a:pt x="219583" y="210719"/>
                    <a:pt x="214338" y="224104"/>
                  </a:cubicBezTo>
                  <a:cubicBezTo>
                    <a:pt x="209105" y="237477"/>
                    <a:pt x="201613" y="248806"/>
                    <a:pt x="191884" y="258064"/>
                  </a:cubicBezTo>
                  <a:cubicBezTo>
                    <a:pt x="182169" y="267322"/>
                    <a:pt x="170320" y="274345"/>
                    <a:pt x="156337" y="279121"/>
                  </a:cubicBezTo>
                  <a:cubicBezTo>
                    <a:pt x="142367" y="283896"/>
                    <a:pt x="126492" y="286271"/>
                    <a:pt x="108699" y="286271"/>
                  </a:cubicBezTo>
                  <a:cubicBezTo>
                    <a:pt x="92443" y="286271"/>
                    <a:pt x="77635" y="284023"/>
                    <a:pt x="64262" y="279552"/>
                  </a:cubicBezTo>
                  <a:cubicBezTo>
                    <a:pt x="50902" y="275069"/>
                    <a:pt x="39421" y="268453"/>
                    <a:pt x="29858" y="259690"/>
                  </a:cubicBezTo>
                  <a:cubicBezTo>
                    <a:pt x="20282" y="250939"/>
                    <a:pt x="12916" y="239979"/>
                    <a:pt x="7747" y="226822"/>
                  </a:cubicBezTo>
                  <a:cubicBezTo>
                    <a:pt x="2591" y="213639"/>
                    <a:pt x="0" y="198450"/>
                    <a:pt x="0" y="181229"/>
                  </a:cubicBezTo>
                  <a:lnTo>
                    <a:pt x="0" y="6947"/>
                  </a:lnTo>
                  <a:cubicBezTo>
                    <a:pt x="0" y="5791"/>
                    <a:pt x="305" y="4775"/>
                    <a:pt x="914" y="3912"/>
                  </a:cubicBezTo>
                  <a:cubicBezTo>
                    <a:pt x="1524" y="3035"/>
                    <a:pt x="2591" y="2362"/>
                    <a:pt x="4102" y="1854"/>
                  </a:cubicBezTo>
                  <a:cubicBezTo>
                    <a:pt x="5626" y="1346"/>
                    <a:pt x="7594" y="902"/>
                    <a:pt x="10020" y="546"/>
                  </a:cubicBezTo>
                  <a:cubicBezTo>
                    <a:pt x="12459" y="191"/>
                    <a:pt x="15646" y="0"/>
                    <a:pt x="19596" y="0"/>
                  </a:cubicBezTo>
                  <a:cubicBezTo>
                    <a:pt x="23241" y="0"/>
                    <a:pt x="26365" y="191"/>
                    <a:pt x="28943" y="546"/>
                  </a:cubicBezTo>
                  <a:cubicBezTo>
                    <a:pt x="31521" y="902"/>
                    <a:pt x="33541" y="1346"/>
                    <a:pt x="34989" y="1854"/>
                  </a:cubicBezTo>
                  <a:cubicBezTo>
                    <a:pt x="36424" y="2362"/>
                    <a:pt x="37452" y="3035"/>
                    <a:pt x="38062" y="3912"/>
                  </a:cubicBezTo>
                  <a:cubicBezTo>
                    <a:pt x="38659" y="4775"/>
                    <a:pt x="38976" y="5791"/>
                    <a:pt x="38976" y="6947"/>
                  </a:cubicBezTo>
                  <a:lnTo>
                    <a:pt x="38976" y="176670"/>
                  </a:lnTo>
                  <a:cubicBezTo>
                    <a:pt x="38976" y="189700"/>
                    <a:pt x="40640" y="201054"/>
                    <a:pt x="43980" y="210744"/>
                  </a:cubicBezTo>
                  <a:cubicBezTo>
                    <a:pt x="47320" y="220447"/>
                    <a:pt x="52146" y="228511"/>
                    <a:pt x="58458" y="234950"/>
                  </a:cubicBezTo>
                  <a:cubicBezTo>
                    <a:pt x="64770" y="241389"/>
                    <a:pt x="72365" y="246240"/>
                    <a:pt x="81242" y="249492"/>
                  </a:cubicBezTo>
                  <a:cubicBezTo>
                    <a:pt x="90145" y="252756"/>
                    <a:pt x="100127" y="254368"/>
                    <a:pt x="111227" y="254368"/>
                  </a:cubicBezTo>
                  <a:cubicBezTo>
                    <a:pt x="122606" y="254368"/>
                    <a:pt x="132753" y="252781"/>
                    <a:pt x="141643" y="249593"/>
                  </a:cubicBezTo>
                  <a:cubicBezTo>
                    <a:pt x="150520" y="246418"/>
                    <a:pt x="158052" y="241643"/>
                    <a:pt x="164211" y="235280"/>
                  </a:cubicBezTo>
                  <a:cubicBezTo>
                    <a:pt x="170358" y="228917"/>
                    <a:pt x="175057" y="221018"/>
                    <a:pt x="178333" y="211608"/>
                  </a:cubicBezTo>
                  <a:cubicBezTo>
                    <a:pt x="181597" y="202209"/>
                    <a:pt x="183236" y="191224"/>
                    <a:pt x="183236" y="178626"/>
                  </a:cubicBezTo>
                  <a:lnTo>
                    <a:pt x="183236" y="6947"/>
                  </a:lnTo>
                  <a:cubicBezTo>
                    <a:pt x="183236" y="5791"/>
                    <a:pt x="183528" y="4775"/>
                    <a:pt x="184150" y="3912"/>
                  </a:cubicBezTo>
                  <a:cubicBezTo>
                    <a:pt x="184747" y="3035"/>
                    <a:pt x="185814" y="2362"/>
                    <a:pt x="187338" y="1854"/>
                  </a:cubicBezTo>
                  <a:cubicBezTo>
                    <a:pt x="188849" y="1346"/>
                    <a:pt x="190868" y="902"/>
                    <a:pt x="193370" y="546"/>
                  </a:cubicBezTo>
                  <a:cubicBezTo>
                    <a:pt x="195885" y="191"/>
                    <a:pt x="199034" y="0"/>
                    <a:pt x="202832" y="0"/>
                  </a:cubicBezTo>
                  <a:cubicBezTo>
                    <a:pt x="206477" y="0"/>
                    <a:pt x="209550" y="191"/>
                    <a:pt x="212052" y="546"/>
                  </a:cubicBezTo>
                  <a:cubicBezTo>
                    <a:pt x="214566" y="902"/>
                    <a:pt x="216548" y="1346"/>
                    <a:pt x="217983" y="1854"/>
                  </a:cubicBezTo>
                  <a:cubicBezTo>
                    <a:pt x="219418" y="2362"/>
                    <a:pt x="220485" y="3035"/>
                    <a:pt x="221171" y="3912"/>
                  </a:cubicBezTo>
                  <a:cubicBezTo>
                    <a:pt x="221869" y="4775"/>
                    <a:pt x="222199" y="5791"/>
                    <a:pt x="222199" y="6947"/>
                  </a:cubicBezTo>
                  <a:lnTo>
                    <a:pt x="222199" y="178410"/>
                  </a:ln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74" name="Shape 67">
              <a:extLst>
                <a:ext uri="{FF2B5EF4-FFF2-40B4-BE49-F238E27FC236}">
                  <a16:creationId xmlns:a16="http://schemas.microsoft.com/office/drawing/2014/main" id="{F59E4011-AE9E-0343-20AC-7B99B3AC8CCE}"/>
                </a:ext>
              </a:extLst>
            </p:cNvPr>
            <p:cNvSpPr/>
            <p:nvPr/>
          </p:nvSpPr>
          <p:spPr>
            <a:xfrm>
              <a:off x="3353963" y="2611433"/>
              <a:ext cx="213995" cy="287794"/>
            </a:xfrm>
            <a:custGeom>
              <a:avLst/>
              <a:gdLst/>
              <a:ahLst/>
              <a:cxnLst/>
              <a:rect l="0" t="0" r="0" b="0"/>
              <a:pathLst>
                <a:path w="213995" h="287794">
                  <a:moveTo>
                    <a:pt x="129667" y="0"/>
                  </a:moveTo>
                  <a:cubicBezTo>
                    <a:pt x="138176" y="0"/>
                    <a:pt x="146457" y="762"/>
                    <a:pt x="154508" y="2286"/>
                  </a:cubicBezTo>
                  <a:cubicBezTo>
                    <a:pt x="162560" y="3797"/>
                    <a:pt x="170002" y="5715"/>
                    <a:pt x="176848" y="8026"/>
                  </a:cubicBezTo>
                  <a:cubicBezTo>
                    <a:pt x="183680" y="10350"/>
                    <a:pt x="189764" y="13030"/>
                    <a:pt x="195085" y="16065"/>
                  </a:cubicBezTo>
                  <a:cubicBezTo>
                    <a:pt x="200393" y="19101"/>
                    <a:pt x="204076" y="21590"/>
                    <a:pt x="206134" y="23558"/>
                  </a:cubicBezTo>
                  <a:cubicBezTo>
                    <a:pt x="208178" y="25502"/>
                    <a:pt x="209499" y="26988"/>
                    <a:pt x="210109" y="27991"/>
                  </a:cubicBezTo>
                  <a:cubicBezTo>
                    <a:pt x="210719" y="29007"/>
                    <a:pt x="211214" y="30213"/>
                    <a:pt x="211608" y="31585"/>
                  </a:cubicBezTo>
                  <a:cubicBezTo>
                    <a:pt x="211976" y="32957"/>
                    <a:pt x="212280" y="34595"/>
                    <a:pt x="212509" y="36462"/>
                  </a:cubicBezTo>
                  <a:cubicBezTo>
                    <a:pt x="212738" y="38354"/>
                    <a:pt x="212852" y="40602"/>
                    <a:pt x="212852" y="43205"/>
                  </a:cubicBezTo>
                  <a:cubicBezTo>
                    <a:pt x="212852" y="46088"/>
                    <a:pt x="212700" y="48552"/>
                    <a:pt x="212395" y="50571"/>
                  </a:cubicBezTo>
                  <a:cubicBezTo>
                    <a:pt x="212090" y="52603"/>
                    <a:pt x="211620" y="54305"/>
                    <a:pt x="211023" y="55676"/>
                  </a:cubicBezTo>
                  <a:cubicBezTo>
                    <a:pt x="210414" y="57048"/>
                    <a:pt x="209677" y="58064"/>
                    <a:pt x="208852" y="58712"/>
                  </a:cubicBezTo>
                  <a:cubicBezTo>
                    <a:pt x="208001" y="59360"/>
                    <a:pt x="206972" y="59690"/>
                    <a:pt x="205753" y="59690"/>
                  </a:cubicBezTo>
                  <a:cubicBezTo>
                    <a:pt x="203619" y="59690"/>
                    <a:pt x="200635" y="58280"/>
                    <a:pt x="196812" y="55448"/>
                  </a:cubicBezTo>
                  <a:cubicBezTo>
                    <a:pt x="193002" y="52641"/>
                    <a:pt x="188062" y="49530"/>
                    <a:pt x="182029" y="46126"/>
                  </a:cubicBezTo>
                  <a:cubicBezTo>
                    <a:pt x="176009" y="42735"/>
                    <a:pt x="168669" y="39611"/>
                    <a:pt x="160046" y="36792"/>
                  </a:cubicBezTo>
                  <a:cubicBezTo>
                    <a:pt x="151409" y="33972"/>
                    <a:pt x="141059" y="32563"/>
                    <a:pt x="129007" y="32563"/>
                  </a:cubicBezTo>
                  <a:cubicBezTo>
                    <a:pt x="115850" y="32563"/>
                    <a:pt x="103911" y="35052"/>
                    <a:pt x="93142" y="40056"/>
                  </a:cubicBezTo>
                  <a:cubicBezTo>
                    <a:pt x="82372" y="45034"/>
                    <a:pt x="73165" y="52388"/>
                    <a:pt x="65545" y="62078"/>
                  </a:cubicBezTo>
                  <a:cubicBezTo>
                    <a:pt x="57900" y="71780"/>
                    <a:pt x="51981" y="83604"/>
                    <a:pt x="47777" y="97561"/>
                  </a:cubicBezTo>
                  <a:cubicBezTo>
                    <a:pt x="43574" y="111531"/>
                    <a:pt x="41478" y="127483"/>
                    <a:pt x="41478" y="145415"/>
                  </a:cubicBezTo>
                  <a:cubicBezTo>
                    <a:pt x="41478" y="163220"/>
                    <a:pt x="43498" y="178955"/>
                    <a:pt x="47549" y="192621"/>
                  </a:cubicBezTo>
                  <a:cubicBezTo>
                    <a:pt x="51600" y="206299"/>
                    <a:pt x="57404" y="217741"/>
                    <a:pt x="64961" y="226911"/>
                  </a:cubicBezTo>
                  <a:cubicBezTo>
                    <a:pt x="72517" y="236105"/>
                    <a:pt x="81801" y="243053"/>
                    <a:pt x="92799" y="247752"/>
                  </a:cubicBezTo>
                  <a:cubicBezTo>
                    <a:pt x="103784" y="252463"/>
                    <a:pt x="116243" y="254813"/>
                    <a:pt x="130137" y="254813"/>
                  </a:cubicBezTo>
                  <a:cubicBezTo>
                    <a:pt x="141897" y="254813"/>
                    <a:pt x="152171" y="253428"/>
                    <a:pt x="160947" y="250698"/>
                  </a:cubicBezTo>
                  <a:cubicBezTo>
                    <a:pt x="169736" y="247942"/>
                    <a:pt x="177216" y="244868"/>
                    <a:pt x="183401" y="241465"/>
                  </a:cubicBezTo>
                  <a:cubicBezTo>
                    <a:pt x="189586" y="238061"/>
                    <a:pt x="194678" y="234988"/>
                    <a:pt x="198641" y="232232"/>
                  </a:cubicBezTo>
                  <a:cubicBezTo>
                    <a:pt x="202616" y="229502"/>
                    <a:pt x="205753" y="228117"/>
                    <a:pt x="208026" y="228117"/>
                  </a:cubicBezTo>
                  <a:cubicBezTo>
                    <a:pt x="209105" y="228117"/>
                    <a:pt x="210033" y="228333"/>
                    <a:pt x="210782" y="228765"/>
                  </a:cubicBezTo>
                  <a:cubicBezTo>
                    <a:pt x="211557" y="229197"/>
                    <a:pt x="212154" y="230035"/>
                    <a:pt x="212623" y="231254"/>
                  </a:cubicBezTo>
                  <a:cubicBezTo>
                    <a:pt x="213081" y="232499"/>
                    <a:pt x="213423" y="234200"/>
                    <a:pt x="213652" y="236360"/>
                  </a:cubicBezTo>
                  <a:cubicBezTo>
                    <a:pt x="213868" y="238531"/>
                    <a:pt x="213995" y="241274"/>
                    <a:pt x="213995" y="244615"/>
                  </a:cubicBezTo>
                  <a:cubicBezTo>
                    <a:pt x="213995" y="246926"/>
                    <a:pt x="213906" y="248958"/>
                    <a:pt x="213754" y="250698"/>
                  </a:cubicBezTo>
                  <a:cubicBezTo>
                    <a:pt x="213614" y="252425"/>
                    <a:pt x="213335" y="253936"/>
                    <a:pt x="212966" y="255245"/>
                  </a:cubicBezTo>
                  <a:cubicBezTo>
                    <a:pt x="212585" y="256540"/>
                    <a:pt x="212090" y="257708"/>
                    <a:pt x="211493" y="258711"/>
                  </a:cubicBezTo>
                  <a:cubicBezTo>
                    <a:pt x="210884" y="259728"/>
                    <a:pt x="209817" y="260959"/>
                    <a:pt x="208293" y="262394"/>
                  </a:cubicBezTo>
                  <a:cubicBezTo>
                    <a:pt x="206782" y="263855"/>
                    <a:pt x="203594" y="266052"/>
                    <a:pt x="198730" y="269024"/>
                  </a:cubicBezTo>
                  <a:cubicBezTo>
                    <a:pt x="193853" y="271996"/>
                    <a:pt x="187808" y="274891"/>
                    <a:pt x="180607" y="277698"/>
                  </a:cubicBezTo>
                  <a:cubicBezTo>
                    <a:pt x="173393" y="280530"/>
                    <a:pt x="165100" y="282918"/>
                    <a:pt x="155766" y="284874"/>
                  </a:cubicBezTo>
                  <a:cubicBezTo>
                    <a:pt x="146431" y="286817"/>
                    <a:pt x="136208" y="287794"/>
                    <a:pt x="125108" y="287794"/>
                  </a:cubicBezTo>
                  <a:cubicBezTo>
                    <a:pt x="105969" y="287794"/>
                    <a:pt x="88684" y="284759"/>
                    <a:pt x="73266" y="278689"/>
                  </a:cubicBezTo>
                  <a:cubicBezTo>
                    <a:pt x="57848" y="272605"/>
                    <a:pt x="44704" y="263639"/>
                    <a:pt x="33833" y="251764"/>
                  </a:cubicBezTo>
                  <a:cubicBezTo>
                    <a:pt x="22975" y="239916"/>
                    <a:pt x="14618" y="225260"/>
                    <a:pt x="8776" y="207823"/>
                  </a:cubicBezTo>
                  <a:cubicBezTo>
                    <a:pt x="2921" y="190386"/>
                    <a:pt x="0" y="170307"/>
                    <a:pt x="0" y="147586"/>
                  </a:cubicBezTo>
                  <a:cubicBezTo>
                    <a:pt x="0" y="124295"/>
                    <a:pt x="3150" y="103530"/>
                    <a:pt x="9461" y="85293"/>
                  </a:cubicBezTo>
                  <a:cubicBezTo>
                    <a:pt x="15761" y="67068"/>
                    <a:pt x="24613" y="51625"/>
                    <a:pt x="36004" y="38964"/>
                  </a:cubicBezTo>
                  <a:cubicBezTo>
                    <a:pt x="47409" y="26314"/>
                    <a:pt x="61036" y="16649"/>
                    <a:pt x="76911" y="9982"/>
                  </a:cubicBezTo>
                  <a:cubicBezTo>
                    <a:pt x="92786" y="3340"/>
                    <a:pt x="110376" y="0"/>
                    <a:pt x="129667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75" name="Shape 68">
              <a:extLst>
                <a:ext uri="{FF2B5EF4-FFF2-40B4-BE49-F238E27FC236}">
                  <a16:creationId xmlns:a16="http://schemas.microsoft.com/office/drawing/2014/main" id="{C6D9329A-FDAA-3FEC-136C-6BF32143B3A0}"/>
                </a:ext>
              </a:extLst>
            </p:cNvPr>
            <p:cNvSpPr/>
            <p:nvPr/>
          </p:nvSpPr>
          <p:spPr>
            <a:xfrm>
              <a:off x="3353963" y="2611433"/>
              <a:ext cx="213995" cy="287794"/>
            </a:xfrm>
            <a:custGeom>
              <a:avLst/>
              <a:gdLst/>
              <a:ahLst/>
              <a:cxnLst/>
              <a:rect l="0" t="0" r="0" b="0"/>
              <a:pathLst>
                <a:path w="213995" h="287794">
                  <a:moveTo>
                    <a:pt x="213995" y="244615"/>
                  </a:moveTo>
                  <a:cubicBezTo>
                    <a:pt x="213995" y="246926"/>
                    <a:pt x="213906" y="248958"/>
                    <a:pt x="213754" y="250698"/>
                  </a:cubicBezTo>
                  <a:cubicBezTo>
                    <a:pt x="213614" y="252425"/>
                    <a:pt x="213335" y="253936"/>
                    <a:pt x="212966" y="255245"/>
                  </a:cubicBezTo>
                  <a:cubicBezTo>
                    <a:pt x="212585" y="256540"/>
                    <a:pt x="212090" y="257708"/>
                    <a:pt x="211493" y="258711"/>
                  </a:cubicBezTo>
                  <a:cubicBezTo>
                    <a:pt x="210884" y="259728"/>
                    <a:pt x="209817" y="260959"/>
                    <a:pt x="208293" y="262394"/>
                  </a:cubicBezTo>
                  <a:cubicBezTo>
                    <a:pt x="206782" y="263855"/>
                    <a:pt x="203594" y="266052"/>
                    <a:pt x="198730" y="269024"/>
                  </a:cubicBezTo>
                  <a:cubicBezTo>
                    <a:pt x="193853" y="271996"/>
                    <a:pt x="187808" y="274891"/>
                    <a:pt x="180607" y="277698"/>
                  </a:cubicBezTo>
                  <a:cubicBezTo>
                    <a:pt x="173393" y="280530"/>
                    <a:pt x="165100" y="282918"/>
                    <a:pt x="155766" y="284874"/>
                  </a:cubicBezTo>
                  <a:cubicBezTo>
                    <a:pt x="146431" y="286817"/>
                    <a:pt x="136208" y="287794"/>
                    <a:pt x="125108" y="287794"/>
                  </a:cubicBezTo>
                  <a:cubicBezTo>
                    <a:pt x="105969" y="287794"/>
                    <a:pt x="88684" y="284759"/>
                    <a:pt x="73266" y="278689"/>
                  </a:cubicBezTo>
                  <a:cubicBezTo>
                    <a:pt x="57848" y="272605"/>
                    <a:pt x="44704" y="263639"/>
                    <a:pt x="33833" y="251764"/>
                  </a:cubicBezTo>
                  <a:cubicBezTo>
                    <a:pt x="22975" y="239916"/>
                    <a:pt x="14618" y="225260"/>
                    <a:pt x="8776" y="207823"/>
                  </a:cubicBezTo>
                  <a:cubicBezTo>
                    <a:pt x="2921" y="190386"/>
                    <a:pt x="0" y="170307"/>
                    <a:pt x="0" y="147586"/>
                  </a:cubicBezTo>
                  <a:cubicBezTo>
                    <a:pt x="0" y="124295"/>
                    <a:pt x="3150" y="103530"/>
                    <a:pt x="9461" y="85293"/>
                  </a:cubicBezTo>
                  <a:cubicBezTo>
                    <a:pt x="15761" y="67068"/>
                    <a:pt x="24613" y="51625"/>
                    <a:pt x="36004" y="38964"/>
                  </a:cubicBezTo>
                  <a:cubicBezTo>
                    <a:pt x="47409" y="26314"/>
                    <a:pt x="61036" y="16649"/>
                    <a:pt x="76911" y="9982"/>
                  </a:cubicBezTo>
                  <a:cubicBezTo>
                    <a:pt x="92786" y="3340"/>
                    <a:pt x="110376" y="0"/>
                    <a:pt x="129667" y="0"/>
                  </a:cubicBezTo>
                  <a:cubicBezTo>
                    <a:pt x="138176" y="0"/>
                    <a:pt x="146457" y="762"/>
                    <a:pt x="154508" y="2286"/>
                  </a:cubicBezTo>
                  <a:cubicBezTo>
                    <a:pt x="162560" y="3797"/>
                    <a:pt x="170002" y="5715"/>
                    <a:pt x="176848" y="8026"/>
                  </a:cubicBezTo>
                  <a:cubicBezTo>
                    <a:pt x="183680" y="10350"/>
                    <a:pt x="189764" y="13030"/>
                    <a:pt x="195085" y="16065"/>
                  </a:cubicBezTo>
                  <a:cubicBezTo>
                    <a:pt x="200393" y="19101"/>
                    <a:pt x="204076" y="21590"/>
                    <a:pt x="206134" y="23558"/>
                  </a:cubicBezTo>
                  <a:cubicBezTo>
                    <a:pt x="208178" y="25502"/>
                    <a:pt x="209499" y="26988"/>
                    <a:pt x="210109" y="27991"/>
                  </a:cubicBezTo>
                  <a:cubicBezTo>
                    <a:pt x="210719" y="29007"/>
                    <a:pt x="211214" y="30213"/>
                    <a:pt x="211608" y="31585"/>
                  </a:cubicBezTo>
                  <a:cubicBezTo>
                    <a:pt x="211976" y="32957"/>
                    <a:pt x="212280" y="34595"/>
                    <a:pt x="212509" y="36462"/>
                  </a:cubicBezTo>
                  <a:cubicBezTo>
                    <a:pt x="212738" y="38354"/>
                    <a:pt x="212852" y="40602"/>
                    <a:pt x="212852" y="43205"/>
                  </a:cubicBezTo>
                  <a:cubicBezTo>
                    <a:pt x="212852" y="46088"/>
                    <a:pt x="212700" y="48552"/>
                    <a:pt x="212395" y="50571"/>
                  </a:cubicBezTo>
                  <a:cubicBezTo>
                    <a:pt x="212090" y="52603"/>
                    <a:pt x="211620" y="54305"/>
                    <a:pt x="211023" y="55676"/>
                  </a:cubicBezTo>
                  <a:cubicBezTo>
                    <a:pt x="210414" y="57048"/>
                    <a:pt x="209677" y="58064"/>
                    <a:pt x="208852" y="58712"/>
                  </a:cubicBezTo>
                  <a:cubicBezTo>
                    <a:pt x="208001" y="59360"/>
                    <a:pt x="206972" y="59690"/>
                    <a:pt x="205753" y="59690"/>
                  </a:cubicBezTo>
                  <a:cubicBezTo>
                    <a:pt x="203619" y="59690"/>
                    <a:pt x="200635" y="58280"/>
                    <a:pt x="196812" y="55448"/>
                  </a:cubicBezTo>
                  <a:cubicBezTo>
                    <a:pt x="193002" y="52641"/>
                    <a:pt x="188062" y="49530"/>
                    <a:pt x="182029" y="46126"/>
                  </a:cubicBezTo>
                  <a:cubicBezTo>
                    <a:pt x="176009" y="42735"/>
                    <a:pt x="168669" y="39611"/>
                    <a:pt x="160046" y="36792"/>
                  </a:cubicBezTo>
                  <a:cubicBezTo>
                    <a:pt x="151409" y="33972"/>
                    <a:pt x="141059" y="32563"/>
                    <a:pt x="129007" y="32563"/>
                  </a:cubicBezTo>
                  <a:cubicBezTo>
                    <a:pt x="115850" y="32563"/>
                    <a:pt x="103911" y="35052"/>
                    <a:pt x="93142" y="40056"/>
                  </a:cubicBezTo>
                  <a:cubicBezTo>
                    <a:pt x="82372" y="45034"/>
                    <a:pt x="73165" y="52388"/>
                    <a:pt x="65545" y="62078"/>
                  </a:cubicBezTo>
                  <a:cubicBezTo>
                    <a:pt x="57900" y="71780"/>
                    <a:pt x="51981" y="83604"/>
                    <a:pt x="47777" y="97561"/>
                  </a:cubicBezTo>
                  <a:cubicBezTo>
                    <a:pt x="43574" y="111531"/>
                    <a:pt x="41478" y="127483"/>
                    <a:pt x="41478" y="145415"/>
                  </a:cubicBezTo>
                  <a:cubicBezTo>
                    <a:pt x="41478" y="163220"/>
                    <a:pt x="43498" y="178955"/>
                    <a:pt x="47549" y="192621"/>
                  </a:cubicBezTo>
                  <a:cubicBezTo>
                    <a:pt x="51600" y="206299"/>
                    <a:pt x="57404" y="217741"/>
                    <a:pt x="64961" y="226911"/>
                  </a:cubicBezTo>
                  <a:cubicBezTo>
                    <a:pt x="72517" y="236105"/>
                    <a:pt x="81801" y="243053"/>
                    <a:pt x="92799" y="247752"/>
                  </a:cubicBezTo>
                  <a:cubicBezTo>
                    <a:pt x="103784" y="252463"/>
                    <a:pt x="116243" y="254813"/>
                    <a:pt x="130137" y="254813"/>
                  </a:cubicBezTo>
                  <a:cubicBezTo>
                    <a:pt x="141897" y="254813"/>
                    <a:pt x="152171" y="253428"/>
                    <a:pt x="160947" y="250698"/>
                  </a:cubicBezTo>
                  <a:cubicBezTo>
                    <a:pt x="169736" y="247942"/>
                    <a:pt x="177216" y="244868"/>
                    <a:pt x="183401" y="241465"/>
                  </a:cubicBezTo>
                  <a:cubicBezTo>
                    <a:pt x="189586" y="238061"/>
                    <a:pt x="194678" y="234988"/>
                    <a:pt x="198641" y="232232"/>
                  </a:cubicBezTo>
                  <a:cubicBezTo>
                    <a:pt x="202616" y="229502"/>
                    <a:pt x="205753" y="228117"/>
                    <a:pt x="208026" y="228117"/>
                  </a:cubicBezTo>
                  <a:cubicBezTo>
                    <a:pt x="209105" y="228117"/>
                    <a:pt x="210033" y="228333"/>
                    <a:pt x="210782" y="228765"/>
                  </a:cubicBezTo>
                  <a:cubicBezTo>
                    <a:pt x="211557" y="229197"/>
                    <a:pt x="212154" y="230035"/>
                    <a:pt x="212623" y="231254"/>
                  </a:cubicBezTo>
                  <a:cubicBezTo>
                    <a:pt x="213081" y="232499"/>
                    <a:pt x="213423" y="234200"/>
                    <a:pt x="213652" y="236360"/>
                  </a:cubicBezTo>
                  <a:cubicBezTo>
                    <a:pt x="213868" y="238531"/>
                    <a:pt x="213995" y="241274"/>
                    <a:pt x="213995" y="244615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76" name="Shape 69">
              <a:extLst>
                <a:ext uri="{FF2B5EF4-FFF2-40B4-BE49-F238E27FC236}">
                  <a16:creationId xmlns:a16="http://schemas.microsoft.com/office/drawing/2014/main" id="{4835A3A8-D941-EB88-781F-34E3555D88E7}"/>
                </a:ext>
              </a:extLst>
            </p:cNvPr>
            <p:cNvSpPr/>
            <p:nvPr/>
          </p:nvSpPr>
          <p:spPr>
            <a:xfrm>
              <a:off x="3588727" y="2613633"/>
              <a:ext cx="125311" cy="283426"/>
            </a:xfrm>
            <a:custGeom>
              <a:avLst/>
              <a:gdLst/>
              <a:ahLst/>
              <a:cxnLst/>
              <a:rect l="0" t="0" r="0" b="0"/>
              <a:pathLst>
                <a:path w="125311" h="283426">
                  <a:moveTo>
                    <a:pt x="125311" y="0"/>
                  </a:moveTo>
                  <a:lnTo>
                    <a:pt x="125311" y="39229"/>
                  </a:lnTo>
                  <a:lnTo>
                    <a:pt x="125082" y="38608"/>
                  </a:lnTo>
                  <a:lnTo>
                    <a:pt x="124841" y="38608"/>
                  </a:lnTo>
                  <a:lnTo>
                    <a:pt x="74028" y="178587"/>
                  </a:lnTo>
                  <a:lnTo>
                    <a:pt x="125311" y="178587"/>
                  </a:lnTo>
                  <a:lnTo>
                    <a:pt x="125311" y="208331"/>
                  </a:lnTo>
                  <a:lnTo>
                    <a:pt x="64237" y="208331"/>
                  </a:lnTo>
                  <a:lnTo>
                    <a:pt x="40081" y="275831"/>
                  </a:lnTo>
                  <a:cubicBezTo>
                    <a:pt x="39624" y="277139"/>
                    <a:pt x="39014" y="278257"/>
                    <a:pt x="38252" y="279197"/>
                  </a:cubicBezTo>
                  <a:cubicBezTo>
                    <a:pt x="37490" y="280149"/>
                    <a:pt x="36398" y="280936"/>
                    <a:pt x="34938" y="281584"/>
                  </a:cubicBezTo>
                  <a:cubicBezTo>
                    <a:pt x="33503" y="282244"/>
                    <a:pt x="31445" y="282702"/>
                    <a:pt x="28791" y="282994"/>
                  </a:cubicBezTo>
                  <a:cubicBezTo>
                    <a:pt x="26137" y="283286"/>
                    <a:pt x="22682" y="283426"/>
                    <a:pt x="18428" y="283426"/>
                  </a:cubicBezTo>
                  <a:cubicBezTo>
                    <a:pt x="14021" y="283426"/>
                    <a:pt x="10414" y="283248"/>
                    <a:pt x="7594" y="282880"/>
                  </a:cubicBezTo>
                  <a:cubicBezTo>
                    <a:pt x="4788" y="282524"/>
                    <a:pt x="2819" y="281838"/>
                    <a:pt x="1676" y="280822"/>
                  </a:cubicBezTo>
                  <a:cubicBezTo>
                    <a:pt x="533" y="279819"/>
                    <a:pt x="0" y="278333"/>
                    <a:pt x="76" y="276377"/>
                  </a:cubicBezTo>
                  <a:cubicBezTo>
                    <a:pt x="152" y="274421"/>
                    <a:pt x="800" y="271856"/>
                    <a:pt x="2019" y="268668"/>
                  </a:cubicBezTo>
                  <a:lnTo>
                    <a:pt x="100927" y="7785"/>
                  </a:lnTo>
                  <a:cubicBezTo>
                    <a:pt x="101536" y="6197"/>
                    <a:pt x="102324" y="4902"/>
                    <a:pt x="103315" y="3886"/>
                  </a:cubicBezTo>
                  <a:cubicBezTo>
                    <a:pt x="104292" y="2883"/>
                    <a:pt x="105753" y="2070"/>
                    <a:pt x="107645" y="1486"/>
                  </a:cubicBezTo>
                  <a:cubicBezTo>
                    <a:pt x="109538" y="914"/>
                    <a:pt x="111976" y="521"/>
                    <a:pt x="114935" y="292"/>
                  </a:cubicBezTo>
                  <a:lnTo>
                    <a:pt x="125311" y="0"/>
                  </a:ln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77" name="Shape 70">
              <a:extLst>
                <a:ext uri="{FF2B5EF4-FFF2-40B4-BE49-F238E27FC236}">
                  <a16:creationId xmlns:a16="http://schemas.microsoft.com/office/drawing/2014/main" id="{A0E9ACD7-E85B-E07D-3CA9-7CEC9A06B90E}"/>
                </a:ext>
              </a:extLst>
            </p:cNvPr>
            <p:cNvSpPr/>
            <p:nvPr/>
          </p:nvSpPr>
          <p:spPr>
            <a:xfrm>
              <a:off x="3714038" y="2613607"/>
              <a:ext cx="128714" cy="283451"/>
            </a:xfrm>
            <a:custGeom>
              <a:avLst/>
              <a:gdLst/>
              <a:ahLst/>
              <a:cxnLst/>
              <a:rect l="0" t="0" r="0" b="0"/>
              <a:pathLst>
                <a:path w="128714" h="283451">
                  <a:moveTo>
                    <a:pt x="914" y="0"/>
                  </a:moveTo>
                  <a:cubicBezTo>
                    <a:pt x="5778" y="0"/>
                    <a:pt x="9792" y="114"/>
                    <a:pt x="12992" y="317"/>
                  </a:cubicBezTo>
                  <a:cubicBezTo>
                    <a:pt x="16180" y="546"/>
                    <a:pt x="18758" y="940"/>
                    <a:pt x="20726" y="1511"/>
                  </a:cubicBezTo>
                  <a:cubicBezTo>
                    <a:pt x="22708" y="2095"/>
                    <a:pt x="24231" y="2921"/>
                    <a:pt x="25298" y="4013"/>
                  </a:cubicBezTo>
                  <a:cubicBezTo>
                    <a:pt x="26352" y="5093"/>
                    <a:pt x="27191" y="6439"/>
                    <a:pt x="27800" y="8039"/>
                  </a:cubicBezTo>
                  <a:lnTo>
                    <a:pt x="126708" y="268910"/>
                  </a:lnTo>
                  <a:cubicBezTo>
                    <a:pt x="127927" y="272097"/>
                    <a:pt x="128562" y="274663"/>
                    <a:pt x="128638" y="276619"/>
                  </a:cubicBezTo>
                  <a:cubicBezTo>
                    <a:pt x="128714" y="278574"/>
                    <a:pt x="128143" y="280060"/>
                    <a:pt x="126936" y="281063"/>
                  </a:cubicBezTo>
                  <a:cubicBezTo>
                    <a:pt x="125717" y="282080"/>
                    <a:pt x="123711" y="282727"/>
                    <a:pt x="120891" y="283020"/>
                  </a:cubicBezTo>
                  <a:cubicBezTo>
                    <a:pt x="118072" y="283311"/>
                    <a:pt x="114325" y="283451"/>
                    <a:pt x="109613" y="283451"/>
                  </a:cubicBezTo>
                  <a:cubicBezTo>
                    <a:pt x="104902" y="283451"/>
                    <a:pt x="101130" y="283350"/>
                    <a:pt x="98336" y="283134"/>
                  </a:cubicBezTo>
                  <a:cubicBezTo>
                    <a:pt x="95517" y="282905"/>
                    <a:pt x="93396" y="282549"/>
                    <a:pt x="91948" y="282041"/>
                  </a:cubicBezTo>
                  <a:cubicBezTo>
                    <a:pt x="90513" y="281546"/>
                    <a:pt x="89446" y="280848"/>
                    <a:pt x="88760" y="279984"/>
                  </a:cubicBezTo>
                  <a:cubicBezTo>
                    <a:pt x="88074" y="279121"/>
                    <a:pt x="87427" y="278041"/>
                    <a:pt x="86817" y="276720"/>
                  </a:cubicBezTo>
                  <a:lnTo>
                    <a:pt x="61519" y="208356"/>
                  </a:lnTo>
                  <a:lnTo>
                    <a:pt x="0" y="208356"/>
                  </a:lnTo>
                  <a:lnTo>
                    <a:pt x="0" y="178613"/>
                  </a:lnTo>
                  <a:lnTo>
                    <a:pt x="51283" y="178613"/>
                  </a:lnTo>
                  <a:lnTo>
                    <a:pt x="0" y="39255"/>
                  </a:lnTo>
                  <a:lnTo>
                    <a:pt x="0" y="26"/>
                  </a:lnTo>
                  <a:lnTo>
                    <a:pt x="914" y="0"/>
                  </a:ln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78" name="Shape 71">
              <a:extLst>
                <a:ext uri="{FF2B5EF4-FFF2-40B4-BE49-F238E27FC236}">
                  <a16:creationId xmlns:a16="http://schemas.microsoft.com/office/drawing/2014/main" id="{00046D2D-F866-DB6C-E7A8-6D5B4C88A980}"/>
                </a:ext>
              </a:extLst>
            </p:cNvPr>
            <p:cNvSpPr/>
            <p:nvPr/>
          </p:nvSpPr>
          <p:spPr>
            <a:xfrm>
              <a:off x="3662755" y="2652240"/>
              <a:ext cx="102565" cy="139979"/>
            </a:xfrm>
            <a:custGeom>
              <a:avLst/>
              <a:gdLst/>
              <a:ahLst/>
              <a:cxnLst/>
              <a:rect l="0" t="0" r="0" b="0"/>
              <a:pathLst>
                <a:path w="102565" h="139979">
                  <a:moveTo>
                    <a:pt x="51054" y="0"/>
                  </a:moveTo>
                  <a:lnTo>
                    <a:pt x="50812" y="0"/>
                  </a:lnTo>
                  <a:lnTo>
                    <a:pt x="0" y="139979"/>
                  </a:lnTo>
                  <a:lnTo>
                    <a:pt x="102565" y="139979"/>
                  </a:lnTo>
                  <a:lnTo>
                    <a:pt x="51054" y="0"/>
                  </a:ln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79" name="Shape 72">
              <a:extLst>
                <a:ext uri="{FF2B5EF4-FFF2-40B4-BE49-F238E27FC236}">
                  <a16:creationId xmlns:a16="http://schemas.microsoft.com/office/drawing/2014/main" id="{44E41A0C-B6A7-D9B5-479E-4043992FD704}"/>
                </a:ext>
              </a:extLst>
            </p:cNvPr>
            <p:cNvSpPr/>
            <p:nvPr/>
          </p:nvSpPr>
          <p:spPr>
            <a:xfrm>
              <a:off x="3588727" y="2613607"/>
              <a:ext cx="254025" cy="283451"/>
            </a:xfrm>
            <a:custGeom>
              <a:avLst/>
              <a:gdLst/>
              <a:ahLst/>
              <a:cxnLst/>
              <a:rect l="0" t="0" r="0" b="0"/>
              <a:pathLst>
                <a:path w="254025" h="283451">
                  <a:moveTo>
                    <a:pt x="252019" y="268910"/>
                  </a:moveTo>
                  <a:cubicBezTo>
                    <a:pt x="253238" y="272097"/>
                    <a:pt x="253873" y="274663"/>
                    <a:pt x="253949" y="276619"/>
                  </a:cubicBezTo>
                  <a:cubicBezTo>
                    <a:pt x="254025" y="278574"/>
                    <a:pt x="253454" y="280060"/>
                    <a:pt x="252247" y="281063"/>
                  </a:cubicBezTo>
                  <a:cubicBezTo>
                    <a:pt x="251028" y="282080"/>
                    <a:pt x="249022" y="282727"/>
                    <a:pt x="246202" y="283020"/>
                  </a:cubicBezTo>
                  <a:cubicBezTo>
                    <a:pt x="243383" y="283311"/>
                    <a:pt x="239636" y="283451"/>
                    <a:pt x="234924" y="283451"/>
                  </a:cubicBezTo>
                  <a:cubicBezTo>
                    <a:pt x="230213" y="283451"/>
                    <a:pt x="226441" y="283350"/>
                    <a:pt x="223647" y="283134"/>
                  </a:cubicBezTo>
                  <a:cubicBezTo>
                    <a:pt x="220828" y="282905"/>
                    <a:pt x="218707" y="282549"/>
                    <a:pt x="217259" y="282041"/>
                  </a:cubicBezTo>
                  <a:cubicBezTo>
                    <a:pt x="215824" y="281546"/>
                    <a:pt x="214757" y="280848"/>
                    <a:pt x="214071" y="279984"/>
                  </a:cubicBezTo>
                  <a:cubicBezTo>
                    <a:pt x="213385" y="279121"/>
                    <a:pt x="212738" y="278041"/>
                    <a:pt x="212128" y="276720"/>
                  </a:cubicBezTo>
                  <a:lnTo>
                    <a:pt x="186830" y="208356"/>
                  </a:lnTo>
                  <a:lnTo>
                    <a:pt x="64237" y="208356"/>
                  </a:lnTo>
                  <a:lnTo>
                    <a:pt x="40081" y="275856"/>
                  </a:lnTo>
                  <a:cubicBezTo>
                    <a:pt x="39624" y="277165"/>
                    <a:pt x="39014" y="278282"/>
                    <a:pt x="38252" y="279222"/>
                  </a:cubicBezTo>
                  <a:cubicBezTo>
                    <a:pt x="37490" y="280175"/>
                    <a:pt x="36398" y="280962"/>
                    <a:pt x="34938" y="281610"/>
                  </a:cubicBezTo>
                  <a:cubicBezTo>
                    <a:pt x="33503" y="282270"/>
                    <a:pt x="31445" y="282727"/>
                    <a:pt x="28791" y="283020"/>
                  </a:cubicBezTo>
                  <a:cubicBezTo>
                    <a:pt x="26137" y="283311"/>
                    <a:pt x="22682" y="283451"/>
                    <a:pt x="18428" y="283451"/>
                  </a:cubicBezTo>
                  <a:cubicBezTo>
                    <a:pt x="14021" y="283451"/>
                    <a:pt x="10414" y="283273"/>
                    <a:pt x="7594" y="282905"/>
                  </a:cubicBezTo>
                  <a:cubicBezTo>
                    <a:pt x="4788" y="282549"/>
                    <a:pt x="2819" y="281864"/>
                    <a:pt x="1676" y="280848"/>
                  </a:cubicBezTo>
                  <a:cubicBezTo>
                    <a:pt x="533" y="279845"/>
                    <a:pt x="0" y="278359"/>
                    <a:pt x="76" y="276403"/>
                  </a:cubicBezTo>
                  <a:cubicBezTo>
                    <a:pt x="152" y="274447"/>
                    <a:pt x="800" y="271881"/>
                    <a:pt x="2019" y="268694"/>
                  </a:cubicBezTo>
                  <a:lnTo>
                    <a:pt x="100927" y="7810"/>
                  </a:lnTo>
                  <a:cubicBezTo>
                    <a:pt x="101536" y="6223"/>
                    <a:pt x="102324" y="4928"/>
                    <a:pt x="103315" y="3911"/>
                  </a:cubicBezTo>
                  <a:cubicBezTo>
                    <a:pt x="104292" y="2908"/>
                    <a:pt x="105753" y="2095"/>
                    <a:pt x="107645" y="1511"/>
                  </a:cubicBezTo>
                  <a:cubicBezTo>
                    <a:pt x="109538" y="940"/>
                    <a:pt x="111976" y="546"/>
                    <a:pt x="114935" y="317"/>
                  </a:cubicBezTo>
                  <a:cubicBezTo>
                    <a:pt x="117907" y="114"/>
                    <a:pt x="121653" y="0"/>
                    <a:pt x="126225" y="0"/>
                  </a:cubicBezTo>
                  <a:cubicBezTo>
                    <a:pt x="131089" y="0"/>
                    <a:pt x="135103" y="114"/>
                    <a:pt x="138303" y="317"/>
                  </a:cubicBezTo>
                  <a:cubicBezTo>
                    <a:pt x="141491" y="546"/>
                    <a:pt x="144069" y="940"/>
                    <a:pt x="146037" y="1511"/>
                  </a:cubicBezTo>
                  <a:cubicBezTo>
                    <a:pt x="148018" y="2095"/>
                    <a:pt x="149542" y="2921"/>
                    <a:pt x="150609" y="4013"/>
                  </a:cubicBezTo>
                  <a:cubicBezTo>
                    <a:pt x="151663" y="5093"/>
                    <a:pt x="152502" y="6439"/>
                    <a:pt x="153111" y="8039"/>
                  </a:cubicBezTo>
                  <a:lnTo>
                    <a:pt x="252019" y="268910"/>
                  </a:ln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80" name="Shape 73">
              <a:extLst>
                <a:ext uri="{FF2B5EF4-FFF2-40B4-BE49-F238E27FC236}">
                  <a16:creationId xmlns:a16="http://schemas.microsoft.com/office/drawing/2014/main" id="{770F65B6-423C-ECC8-93FA-E5406AE27F1A}"/>
                </a:ext>
              </a:extLst>
            </p:cNvPr>
            <p:cNvSpPr/>
            <p:nvPr/>
          </p:nvSpPr>
          <p:spPr>
            <a:xfrm>
              <a:off x="3817731" y="2614905"/>
              <a:ext cx="220599" cy="282156"/>
            </a:xfrm>
            <a:custGeom>
              <a:avLst/>
              <a:gdLst/>
              <a:ahLst/>
              <a:cxnLst/>
              <a:rect l="0" t="0" r="0" b="0"/>
              <a:pathLst>
                <a:path w="220599" h="282156">
                  <a:moveTo>
                    <a:pt x="7747" y="0"/>
                  </a:moveTo>
                  <a:lnTo>
                    <a:pt x="212852" y="0"/>
                  </a:lnTo>
                  <a:cubicBezTo>
                    <a:pt x="214058" y="0"/>
                    <a:pt x="215163" y="305"/>
                    <a:pt x="216154" y="876"/>
                  </a:cubicBezTo>
                  <a:cubicBezTo>
                    <a:pt x="217145" y="1461"/>
                    <a:pt x="217983" y="2401"/>
                    <a:pt x="218668" y="3683"/>
                  </a:cubicBezTo>
                  <a:cubicBezTo>
                    <a:pt x="219342" y="5004"/>
                    <a:pt x="219824" y="6706"/>
                    <a:pt x="220142" y="8801"/>
                  </a:cubicBezTo>
                  <a:cubicBezTo>
                    <a:pt x="220447" y="10897"/>
                    <a:pt x="220599" y="13322"/>
                    <a:pt x="220599" y="16066"/>
                  </a:cubicBezTo>
                  <a:cubicBezTo>
                    <a:pt x="220599" y="18822"/>
                    <a:pt x="220447" y="21196"/>
                    <a:pt x="220142" y="23228"/>
                  </a:cubicBezTo>
                  <a:cubicBezTo>
                    <a:pt x="219824" y="25260"/>
                    <a:pt x="219342" y="26886"/>
                    <a:pt x="218668" y="28105"/>
                  </a:cubicBezTo>
                  <a:cubicBezTo>
                    <a:pt x="217983" y="29350"/>
                    <a:pt x="217145" y="30252"/>
                    <a:pt x="216154" y="30823"/>
                  </a:cubicBezTo>
                  <a:cubicBezTo>
                    <a:pt x="215163" y="31407"/>
                    <a:pt x="214058" y="31687"/>
                    <a:pt x="212852" y="31687"/>
                  </a:cubicBezTo>
                  <a:lnTo>
                    <a:pt x="129896" y="31687"/>
                  </a:lnTo>
                  <a:lnTo>
                    <a:pt x="129896" y="275209"/>
                  </a:lnTo>
                  <a:cubicBezTo>
                    <a:pt x="129896" y="276378"/>
                    <a:pt x="129591" y="277381"/>
                    <a:pt x="128981" y="278257"/>
                  </a:cubicBezTo>
                  <a:cubicBezTo>
                    <a:pt x="128372" y="279121"/>
                    <a:pt x="127305" y="279819"/>
                    <a:pt x="125793" y="280315"/>
                  </a:cubicBezTo>
                  <a:cubicBezTo>
                    <a:pt x="124270" y="280823"/>
                    <a:pt x="122263" y="281255"/>
                    <a:pt x="119761" y="281610"/>
                  </a:cubicBezTo>
                  <a:cubicBezTo>
                    <a:pt x="117246" y="281966"/>
                    <a:pt x="114084" y="282156"/>
                    <a:pt x="110287" y="282156"/>
                  </a:cubicBezTo>
                  <a:cubicBezTo>
                    <a:pt x="106642" y="282156"/>
                    <a:pt x="103531" y="281966"/>
                    <a:pt x="100952" y="281610"/>
                  </a:cubicBezTo>
                  <a:cubicBezTo>
                    <a:pt x="98374" y="281255"/>
                    <a:pt x="96317" y="280823"/>
                    <a:pt x="94805" y="280315"/>
                  </a:cubicBezTo>
                  <a:cubicBezTo>
                    <a:pt x="93282" y="279819"/>
                    <a:pt x="92215" y="279121"/>
                    <a:pt x="91618" y="278257"/>
                  </a:cubicBezTo>
                  <a:cubicBezTo>
                    <a:pt x="91008" y="277381"/>
                    <a:pt x="90691" y="276378"/>
                    <a:pt x="90691" y="275209"/>
                  </a:cubicBezTo>
                  <a:lnTo>
                    <a:pt x="90691" y="31687"/>
                  </a:lnTo>
                  <a:lnTo>
                    <a:pt x="7747" y="31687"/>
                  </a:lnTo>
                  <a:cubicBezTo>
                    <a:pt x="6528" y="31687"/>
                    <a:pt x="5436" y="31407"/>
                    <a:pt x="4432" y="30823"/>
                  </a:cubicBezTo>
                  <a:cubicBezTo>
                    <a:pt x="3442" y="30252"/>
                    <a:pt x="2654" y="29350"/>
                    <a:pt x="2044" y="28105"/>
                  </a:cubicBezTo>
                  <a:cubicBezTo>
                    <a:pt x="1435" y="26886"/>
                    <a:pt x="940" y="25260"/>
                    <a:pt x="571" y="23228"/>
                  </a:cubicBezTo>
                  <a:cubicBezTo>
                    <a:pt x="190" y="21196"/>
                    <a:pt x="0" y="18822"/>
                    <a:pt x="0" y="16066"/>
                  </a:cubicBezTo>
                  <a:cubicBezTo>
                    <a:pt x="0" y="13322"/>
                    <a:pt x="190" y="10897"/>
                    <a:pt x="571" y="8801"/>
                  </a:cubicBezTo>
                  <a:cubicBezTo>
                    <a:pt x="940" y="6706"/>
                    <a:pt x="1435" y="5004"/>
                    <a:pt x="2044" y="3683"/>
                  </a:cubicBezTo>
                  <a:cubicBezTo>
                    <a:pt x="2654" y="2401"/>
                    <a:pt x="3442" y="1461"/>
                    <a:pt x="4432" y="876"/>
                  </a:cubicBezTo>
                  <a:cubicBezTo>
                    <a:pt x="5436" y="305"/>
                    <a:pt x="6528" y="0"/>
                    <a:pt x="7747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81" name="Shape 74">
              <a:extLst>
                <a:ext uri="{FF2B5EF4-FFF2-40B4-BE49-F238E27FC236}">
                  <a16:creationId xmlns:a16="http://schemas.microsoft.com/office/drawing/2014/main" id="{7CAA932A-FAB4-60F6-5723-B1CBC968E260}"/>
                </a:ext>
              </a:extLst>
            </p:cNvPr>
            <p:cNvSpPr/>
            <p:nvPr/>
          </p:nvSpPr>
          <p:spPr>
            <a:xfrm>
              <a:off x="3817731" y="2614905"/>
              <a:ext cx="220599" cy="282156"/>
            </a:xfrm>
            <a:custGeom>
              <a:avLst/>
              <a:gdLst/>
              <a:ahLst/>
              <a:cxnLst/>
              <a:rect l="0" t="0" r="0" b="0"/>
              <a:pathLst>
                <a:path w="220599" h="282156">
                  <a:moveTo>
                    <a:pt x="220599" y="16066"/>
                  </a:moveTo>
                  <a:cubicBezTo>
                    <a:pt x="220599" y="18822"/>
                    <a:pt x="220447" y="21196"/>
                    <a:pt x="220142" y="23228"/>
                  </a:cubicBezTo>
                  <a:cubicBezTo>
                    <a:pt x="219824" y="25260"/>
                    <a:pt x="219342" y="26886"/>
                    <a:pt x="218668" y="28105"/>
                  </a:cubicBezTo>
                  <a:cubicBezTo>
                    <a:pt x="217983" y="29350"/>
                    <a:pt x="217145" y="30252"/>
                    <a:pt x="216154" y="30823"/>
                  </a:cubicBezTo>
                  <a:cubicBezTo>
                    <a:pt x="215163" y="31407"/>
                    <a:pt x="214058" y="31687"/>
                    <a:pt x="212852" y="31687"/>
                  </a:cubicBezTo>
                  <a:lnTo>
                    <a:pt x="129896" y="31687"/>
                  </a:lnTo>
                  <a:lnTo>
                    <a:pt x="129896" y="275209"/>
                  </a:lnTo>
                  <a:cubicBezTo>
                    <a:pt x="129896" y="276378"/>
                    <a:pt x="129591" y="277381"/>
                    <a:pt x="128981" y="278257"/>
                  </a:cubicBezTo>
                  <a:cubicBezTo>
                    <a:pt x="128372" y="279121"/>
                    <a:pt x="127305" y="279819"/>
                    <a:pt x="125793" y="280315"/>
                  </a:cubicBezTo>
                  <a:cubicBezTo>
                    <a:pt x="124270" y="280823"/>
                    <a:pt x="122263" y="281255"/>
                    <a:pt x="119761" y="281610"/>
                  </a:cubicBezTo>
                  <a:cubicBezTo>
                    <a:pt x="117246" y="281966"/>
                    <a:pt x="114084" y="282156"/>
                    <a:pt x="110287" y="282156"/>
                  </a:cubicBezTo>
                  <a:cubicBezTo>
                    <a:pt x="106642" y="282156"/>
                    <a:pt x="103531" y="281966"/>
                    <a:pt x="100952" y="281610"/>
                  </a:cubicBezTo>
                  <a:cubicBezTo>
                    <a:pt x="98374" y="281255"/>
                    <a:pt x="96317" y="280823"/>
                    <a:pt x="94805" y="280315"/>
                  </a:cubicBezTo>
                  <a:cubicBezTo>
                    <a:pt x="93282" y="279819"/>
                    <a:pt x="92215" y="279121"/>
                    <a:pt x="91618" y="278257"/>
                  </a:cubicBezTo>
                  <a:cubicBezTo>
                    <a:pt x="91008" y="277381"/>
                    <a:pt x="90691" y="276378"/>
                    <a:pt x="90691" y="275209"/>
                  </a:cubicBezTo>
                  <a:lnTo>
                    <a:pt x="90691" y="31687"/>
                  </a:lnTo>
                  <a:lnTo>
                    <a:pt x="7747" y="31687"/>
                  </a:lnTo>
                  <a:cubicBezTo>
                    <a:pt x="6528" y="31687"/>
                    <a:pt x="5436" y="31407"/>
                    <a:pt x="4432" y="30823"/>
                  </a:cubicBezTo>
                  <a:cubicBezTo>
                    <a:pt x="3442" y="30252"/>
                    <a:pt x="2654" y="29350"/>
                    <a:pt x="2044" y="28105"/>
                  </a:cubicBezTo>
                  <a:cubicBezTo>
                    <a:pt x="1435" y="26886"/>
                    <a:pt x="940" y="25260"/>
                    <a:pt x="571" y="23228"/>
                  </a:cubicBezTo>
                  <a:cubicBezTo>
                    <a:pt x="190" y="21196"/>
                    <a:pt x="0" y="18822"/>
                    <a:pt x="0" y="16066"/>
                  </a:cubicBezTo>
                  <a:cubicBezTo>
                    <a:pt x="0" y="13322"/>
                    <a:pt x="190" y="10897"/>
                    <a:pt x="571" y="8801"/>
                  </a:cubicBezTo>
                  <a:cubicBezTo>
                    <a:pt x="940" y="6706"/>
                    <a:pt x="1435" y="5004"/>
                    <a:pt x="2044" y="3683"/>
                  </a:cubicBezTo>
                  <a:cubicBezTo>
                    <a:pt x="2654" y="2401"/>
                    <a:pt x="3442" y="1461"/>
                    <a:pt x="4432" y="876"/>
                  </a:cubicBezTo>
                  <a:cubicBezTo>
                    <a:pt x="5436" y="305"/>
                    <a:pt x="6528" y="0"/>
                    <a:pt x="7747" y="0"/>
                  </a:cubicBezTo>
                  <a:lnTo>
                    <a:pt x="212852" y="0"/>
                  </a:lnTo>
                  <a:cubicBezTo>
                    <a:pt x="214058" y="0"/>
                    <a:pt x="215163" y="305"/>
                    <a:pt x="216154" y="876"/>
                  </a:cubicBezTo>
                  <a:cubicBezTo>
                    <a:pt x="217145" y="1461"/>
                    <a:pt x="217983" y="2401"/>
                    <a:pt x="218668" y="3683"/>
                  </a:cubicBezTo>
                  <a:cubicBezTo>
                    <a:pt x="219342" y="5004"/>
                    <a:pt x="219824" y="6706"/>
                    <a:pt x="220142" y="8801"/>
                  </a:cubicBezTo>
                  <a:cubicBezTo>
                    <a:pt x="220447" y="10897"/>
                    <a:pt x="220599" y="13322"/>
                    <a:pt x="220599" y="16066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82" name="Shape 75">
              <a:extLst>
                <a:ext uri="{FF2B5EF4-FFF2-40B4-BE49-F238E27FC236}">
                  <a16:creationId xmlns:a16="http://schemas.microsoft.com/office/drawing/2014/main" id="{61D67082-F79B-990B-DCC1-947EA50FD371}"/>
                </a:ext>
              </a:extLst>
            </p:cNvPr>
            <p:cNvSpPr/>
            <p:nvPr/>
          </p:nvSpPr>
          <p:spPr>
            <a:xfrm>
              <a:off x="4080943" y="2613612"/>
              <a:ext cx="39192" cy="283451"/>
            </a:xfrm>
            <a:custGeom>
              <a:avLst/>
              <a:gdLst/>
              <a:ahLst/>
              <a:cxnLst/>
              <a:rect l="0" t="0" r="0" b="0"/>
              <a:pathLst>
                <a:path w="39192" h="283451">
                  <a:moveTo>
                    <a:pt x="19596" y="0"/>
                  </a:moveTo>
                  <a:cubicBezTo>
                    <a:pt x="23394" y="0"/>
                    <a:pt x="26543" y="178"/>
                    <a:pt x="29058" y="546"/>
                  </a:cubicBezTo>
                  <a:cubicBezTo>
                    <a:pt x="31559" y="902"/>
                    <a:pt x="33579" y="1334"/>
                    <a:pt x="35090" y="1841"/>
                  </a:cubicBezTo>
                  <a:cubicBezTo>
                    <a:pt x="36614" y="2349"/>
                    <a:pt x="37681" y="3035"/>
                    <a:pt x="38290" y="3899"/>
                  </a:cubicBezTo>
                  <a:cubicBezTo>
                    <a:pt x="38900" y="4775"/>
                    <a:pt x="39192" y="5791"/>
                    <a:pt x="39192" y="6934"/>
                  </a:cubicBezTo>
                  <a:lnTo>
                    <a:pt x="39192" y="276504"/>
                  </a:lnTo>
                  <a:cubicBezTo>
                    <a:pt x="39192" y="277673"/>
                    <a:pt x="38900" y="278676"/>
                    <a:pt x="38290" y="279540"/>
                  </a:cubicBezTo>
                  <a:cubicBezTo>
                    <a:pt x="37681" y="280416"/>
                    <a:pt x="36614" y="281102"/>
                    <a:pt x="35090" y="281597"/>
                  </a:cubicBezTo>
                  <a:cubicBezTo>
                    <a:pt x="33579" y="282105"/>
                    <a:pt x="31559" y="282550"/>
                    <a:pt x="29058" y="282905"/>
                  </a:cubicBezTo>
                  <a:cubicBezTo>
                    <a:pt x="26543" y="283261"/>
                    <a:pt x="23394" y="283451"/>
                    <a:pt x="19596" y="283451"/>
                  </a:cubicBezTo>
                  <a:cubicBezTo>
                    <a:pt x="15951" y="283451"/>
                    <a:pt x="12840" y="283261"/>
                    <a:pt x="10261" y="282905"/>
                  </a:cubicBezTo>
                  <a:cubicBezTo>
                    <a:pt x="7671" y="282550"/>
                    <a:pt x="5613" y="282105"/>
                    <a:pt x="4089" y="281597"/>
                  </a:cubicBezTo>
                  <a:cubicBezTo>
                    <a:pt x="2578" y="281102"/>
                    <a:pt x="1511" y="280416"/>
                    <a:pt x="901" y="279540"/>
                  </a:cubicBezTo>
                  <a:cubicBezTo>
                    <a:pt x="292" y="278676"/>
                    <a:pt x="0" y="277673"/>
                    <a:pt x="0" y="276504"/>
                  </a:cubicBezTo>
                  <a:lnTo>
                    <a:pt x="0" y="6934"/>
                  </a:lnTo>
                  <a:cubicBezTo>
                    <a:pt x="0" y="5791"/>
                    <a:pt x="330" y="4775"/>
                    <a:pt x="1016" y="3899"/>
                  </a:cubicBezTo>
                  <a:cubicBezTo>
                    <a:pt x="1715" y="3035"/>
                    <a:pt x="2845" y="2349"/>
                    <a:pt x="4445" y="1841"/>
                  </a:cubicBezTo>
                  <a:cubicBezTo>
                    <a:pt x="6045" y="1334"/>
                    <a:pt x="8090" y="902"/>
                    <a:pt x="10592" y="546"/>
                  </a:cubicBezTo>
                  <a:cubicBezTo>
                    <a:pt x="13094" y="178"/>
                    <a:pt x="16104" y="0"/>
                    <a:pt x="19596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83" name="Shape 76">
              <a:extLst>
                <a:ext uri="{FF2B5EF4-FFF2-40B4-BE49-F238E27FC236}">
                  <a16:creationId xmlns:a16="http://schemas.microsoft.com/office/drawing/2014/main" id="{CEA0FDC6-0CD1-EDB4-902C-81B163A786C4}"/>
                </a:ext>
              </a:extLst>
            </p:cNvPr>
            <p:cNvSpPr/>
            <p:nvPr/>
          </p:nvSpPr>
          <p:spPr>
            <a:xfrm>
              <a:off x="4080943" y="2613612"/>
              <a:ext cx="39192" cy="283451"/>
            </a:xfrm>
            <a:custGeom>
              <a:avLst/>
              <a:gdLst/>
              <a:ahLst/>
              <a:cxnLst/>
              <a:rect l="0" t="0" r="0" b="0"/>
              <a:pathLst>
                <a:path w="39192" h="283451">
                  <a:moveTo>
                    <a:pt x="39192" y="276504"/>
                  </a:moveTo>
                  <a:cubicBezTo>
                    <a:pt x="39192" y="277673"/>
                    <a:pt x="38900" y="278676"/>
                    <a:pt x="38290" y="279540"/>
                  </a:cubicBezTo>
                  <a:cubicBezTo>
                    <a:pt x="37681" y="280416"/>
                    <a:pt x="36614" y="281102"/>
                    <a:pt x="35090" y="281597"/>
                  </a:cubicBezTo>
                  <a:cubicBezTo>
                    <a:pt x="33579" y="282105"/>
                    <a:pt x="31559" y="282550"/>
                    <a:pt x="29058" y="282905"/>
                  </a:cubicBezTo>
                  <a:cubicBezTo>
                    <a:pt x="26543" y="283261"/>
                    <a:pt x="23394" y="283451"/>
                    <a:pt x="19596" y="283451"/>
                  </a:cubicBezTo>
                  <a:cubicBezTo>
                    <a:pt x="15951" y="283451"/>
                    <a:pt x="12840" y="283261"/>
                    <a:pt x="10261" y="282905"/>
                  </a:cubicBezTo>
                  <a:cubicBezTo>
                    <a:pt x="7671" y="282550"/>
                    <a:pt x="5613" y="282105"/>
                    <a:pt x="4089" y="281597"/>
                  </a:cubicBezTo>
                  <a:cubicBezTo>
                    <a:pt x="2578" y="281102"/>
                    <a:pt x="1511" y="280416"/>
                    <a:pt x="901" y="279540"/>
                  </a:cubicBezTo>
                  <a:cubicBezTo>
                    <a:pt x="292" y="278676"/>
                    <a:pt x="0" y="277673"/>
                    <a:pt x="0" y="276504"/>
                  </a:cubicBezTo>
                  <a:lnTo>
                    <a:pt x="0" y="6934"/>
                  </a:lnTo>
                  <a:cubicBezTo>
                    <a:pt x="0" y="5791"/>
                    <a:pt x="330" y="4775"/>
                    <a:pt x="1016" y="3899"/>
                  </a:cubicBezTo>
                  <a:cubicBezTo>
                    <a:pt x="1715" y="3035"/>
                    <a:pt x="2845" y="2349"/>
                    <a:pt x="4445" y="1841"/>
                  </a:cubicBezTo>
                  <a:cubicBezTo>
                    <a:pt x="6045" y="1334"/>
                    <a:pt x="8090" y="902"/>
                    <a:pt x="10592" y="546"/>
                  </a:cubicBezTo>
                  <a:cubicBezTo>
                    <a:pt x="13094" y="178"/>
                    <a:pt x="16104" y="0"/>
                    <a:pt x="19596" y="0"/>
                  </a:cubicBezTo>
                  <a:cubicBezTo>
                    <a:pt x="23394" y="0"/>
                    <a:pt x="26543" y="178"/>
                    <a:pt x="29058" y="546"/>
                  </a:cubicBezTo>
                  <a:cubicBezTo>
                    <a:pt x="31559" y="902"/>
                    <a:pt x="33579" y="1334"/>
                    <a:pt x="35090" y="1841"/>
                  </a:cubicBezTo>
                  <a:cubicBezTo>
                    <a:pt x="36614" y="2349"/>
                    <a:pt x="37681" y="3035"/>
                    <a:pt x="38290" y="3899"/>
                  </a:cubicBezTo>
                  <a:cubicBezTo>
                    <a:pt x="38900" y="4775"/>
                    <a:pt x="39192" y="5791"/>
                    <a:pt x="39192" y="6934"/>
                  </a:cubicBezTo>
                  <a:lnTo>
                    <a:pt x="39192" y="276504"/>
                  </a:ln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84" name="Shape 77">
              <a:extLst>
                <a:ext uri="{FF2B5EF4-FFF2-40B4-BE49-F238E27FC236}">
                  <a16:creationId xmlns:a16="http://schemas.microsoft.com/office/drawing/2014/main" id="{2321F796-0E5E-7712-2307-FABA9F3A1EC0}"/>
                </a:ext>
              </a:extLst>
            </p:cNvPr>
            <p:cNvSpPr/>
            <p:nvPr/>
          </p:nvSpPr>
          <p:spPr>
            <a:xfrm>
              <a:off x="4167120" y="2613608"/>
              <a:ext cx="249174" cy="283451"/>
            </a:xfrm>
            <a:custGeom>
              <a:avLst/>
              <a:gdLst/>
              <a:ahLst/>
              <a:cxnLst/>
              <a:rect l="0" t="0" r="0" b="0"/>
              <a:pathLst>
                <a:path w="249174" h="283451">
                  <a:moveTo>
                    <a:pt x="20930" y="0"/>
                  </a:moveTo>
                  <a:cubicBezTo>
                    <a:pt x="25184" y="0"/>
                    <a:pt x="28575" y="114"/>
                    <a:pt x="31077" y="317"/>
                  </a:cubicBezTo>
                  <a:cubicBezTo>
                    <a:pt x="33579" y="546"/>
                    <a:pt x="35509" y="940"/>
                    <a:pt x="36881" y="1512"/>
                  </a:cubicBezTo>
                  <a:cubicBezTo>
                    <a:pt x="38252" y="2096"/>
                    <a:pt x="39269" y="2858"/>
                    <a:pt x="39954" y="3797"/>
                  </a:cubicBezTo>
                  <a:cubicBezTo>
                    <a:pt x="40640" y="4737"/>
                    <a:pt x="41288" y="5944"/>
                    <a:pt x="41897" y="7379"/>
                  </a:cubicBezTo>
                  <a:lnTo>
                    <a:pt x="126454" y="243726"/>
                  </a:lnTo>
                  <a:lnTo>
                    <a:pt x="126670" y="243726"/>
                  </a:lnTo>
                  <a:lnTo>
                    <a:pt x="208940" y="7811"/>
                  </a:lnTo>
                  <a:cubicBezTo>
                    <a:pt x="209398" y="6223"/>
                    <a:pt x="209931" y="4928"/>
                    <a:pt x="210541" y="3912"/>
                  </a:cubicBezTo>
                  <a:cubicBezTo>
                    <a:pt x="211150" y="2896"/>
                    <a:pt x="212217" y="2096"/>
                    <a:pt x="213728" y="1512"/>
                  </a:cubicBezTo>
                  <a:cubicBezTo>
                    <a:pt x="215252" y="940"/>
                    <a:pt x="217373" y="546"/>
                    <a:pt x="220116" y="317"/>
                  </a:cubicBezTo>
                  <a:cubicBezTo>
                    <a:pt x="222834" y="114"/>
                    <a:pt x="226492" y="0"/>
                    <a:pt x="231051" y="0"/>
                  </a:cubicBezTo>
                  <a:cubicBezTo>
                    <a:pt x="235750" y="0"/>
                    <a:pt x="239484" y="191"/>
                    <a:pt x="242214" y="546"/>
                  </a:cubicBezTo>
                  <a:cubicBezTo>
                    <a:pt x="244958" y="902"/>
                    <a:pt x="246799" y="1600"/>
                    <a:pt x="247790" y="2604"/>
                  </a:cubicBezTo>
                  <a:cubicBezTo>
                    <a:pt x="248780" y="3620"/>
                    <a:pt x="249174" y="5093"/>
                    <a:pt x="248933" y="7061"/>
                  </a:cubicBezTo>
                  <a:cubicBezTo>
                    <a:pt x="248717" y="9004"/>
                    <a:pt x="247993" y="11583"/>
                    <a:pt x="246774" y="14758"/>
                  </a:cubicBezTo>
                  <a:lnTo>
                    <a:pt x="150597" y="275641"/>
                  </a:lnTo>
                  <a:cubicBezTo>
                    <a:pt x="149987" y="277241"/>
                    <a:pt x="149161" y="278549"/>
                    <a:pt x="148095" y="279553"/>
                  </a:cubicBezTo>
                  <a:cubicBezTo>
                    <a:pt x="147028" y="280569"/>
                    <a:pt x="145555" y="281356"/>
                    <a:pt x="143650" y="281927"/>
                  </a:cubicBezTo>
                  <a:cubicBezTo>
                    <a:pt x="141757" y="282511"/>
                    <a:pt x="139319" y="282905"/>
                    <a:pt x="136360" y="283134"/>
                  </a:cubicBezTo>
                  <a:cubicBezTo>
                    <a:pt x="133401" y="283337"/>
                    <a:pt x="129705" y="283451"/>
                    <a:pt x="125311" y="283451"/>
                  </a:cubicBezTo>
                  <a:cubicBezTo>
                    <a:pt x="121958" y="283451"/>
                    <a:pt x="119037" y="283413"/>
                    <a:pt x="116522" y="283337"/>
                  </a:cubicBezTo>
                  <a:cubicBezTo>
                    <a:pt x="114021" y="283274"/>
                    <a:pt x="111862" y="283096"/>
                    <a:pt x="110046" y="282791"/>
                  </a:cubicBezTo>
                  <a:cubicBezTo>
                    <a:pt x="108217" y="282511"/>
                    <a:pt x="106655" y="282194"/>
                    <a:pt x="105359" y="281826"/>
                  </a:cubicBezTo>
                  <a:cubicBezTo>
                    <a:pt x="104077" y="281470"/>
                    <a:pt x="102972" y="281000"/>
                    <a:pt x="102070" y="280416"/>
                  </a:cubicBezTo>
                  <a:cubicBezTo>
                    <a:pt x="101143" y="279845"/>
                    <a:pt x="100431" y="279146"/>
                    <a:pt x="99898" y="278359"/>
                  </a:cubicBezTo>
                  <a:cubicBezTo>
                    <a:pt x="99365" y="277559"/>
                    <a:pt x="98870" y="276581"/>
                    <a:pt x="98425" y="275425"/>
                  </a:cubicBezTo>
                  <a:lnTo>
                    <a:pt x="2019" y="14529"/>
                  </a:lnTo>
                  <a:cubicBezTo>
                    <a:pt x="800" y="11354"/>
                    <a:pt x="152" y="8789"/>
                    <a:pt x="76" y="6833"/>
                  </a:cubicBezTo>
                  <a:cubicBezTo>
                    <a:pt x="0" y="4890"/>
                    <a:pt x="648" y="3391"/>
                    <a:pt x="2019" y="2375"/>
                  </a:cubicBezTo>
                  <a:cubicBezTo>
                    <a:pt x="3378" y="1372"/>
                    <a:pt x="5588" y="737"/>
                    <a:pt x="8624" y="432"/>
                  </a:cubicBezTo>
                  <a:cubicBezTo>
                    <a:pt x="11671" y="153"/>
                    <a:pt x="15761" y="0"/>
                    <a:pt x="20930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85" name="Shape 78">
              <a:extLst>
                <a:ext uri="{FF2B5EF4-FFF2-40B4-BE49-F238E27FC236}">
                  <a16:creationId xmlns:a16="http://schemas.microsoft.com/office/drawing/2014/main" id="{47572099-65D5-D99D-CB51-7B1262B4D57C}"/>
                </a:ext>
              </a:extLst>
            </p:cNvPr>
            <p:cNvSpPr/>
            <p:nvPr/>
          </p:nvSpPr>
          <p:spPr>
            <a:xfrm>
              <a:off x="4167120" y="2613608"/>
              <a:ext cx="249174" cy="283451"/>
            </a:xfrm>
            <a:custGeom>
              <a:avLst/>
              <a:gdLst/>
              <a:ahLst/>
              <a:cxnLst/>
              <a:rect l="0" t="0" r="0" b="0"/>
              <a:pathLst>
                <a:path w="249174" h="283451">
                  <a:moveTo>
                    <a:pt x="150597" y="275641"/>
                  </a:moveTo>
                  <a:cubicBezTo>
                    <a:pt x="149987" y="277241"/>
                    <a:pt x="149161" y="278549"/>
                    <a:pt x="148095" y="279553"/>
                  </a:cubicBezTo>
                  <a:cubicBezTo>
                    <a:pt x="147028" y="280569"/>
                    <a:pt x="145555" y="281356"/>
                    <a:pt x="143650" y="281927"/>
                  </a:cubicBezTo>
                  <a:cubicBezTo>
                    <a:pt x="141757" y="282511"/>
                    <a:pt x="139319" y="282905"/>
                    <a:pt x="136360" y="283134"/>
                  </a:cubicBezTo>
                  <a:cubicBezTo>
                    <a:pt x="133401" y="283337"/>
                    <a:pt x="129705" y="283451"/>
                    <a:pt x="125311" y="283451"/>
                  </a:cubicBezTo>
                  <a:cubicBezTo>
                    <a:pt x="121958" y="283451"/>
                    <a:pt x="119037" y="283413"/>
                    <a:pt x="116522" y="283337"/>
                  </a:cubicBezTo>
                  <a:cubicBezTo>
                    <a:pt x="114021" y="283274"/>
                    <a:pt x="111862" y="283096"/>
                    <a:pt x="110046" y="282791"/>
                  </a:cubicBezTo>
                  <a:cubicBezTo>
                    <a:pt x="108217" y="282511"/>
                    <a:pt x="106655" y="282194"/>
                    <a:pt x="105359" y="281826"/>
                  </a:cubicBezTo>
                  <a:cubicBezTo>
                    <a:pt x="104077" y="281470"/>
                    <a:pt x="102972" y="281000"/>
                    <a:pt x="102070" y="280416"/>
                  </a:cubicBezTo>
                  <a:cubicBezTo>
                    <a:pt x="101143" y="279845"/>
                    <a:pt x="100431" y="279146"/>
                    <a:pt x="99898" y="278359"/>
                  </a:cubicBezTo>
                  <a:cubicBezTo>
                    <a:pt x="99365" y="277559"/>
                    <a:pt x="98870" y="276581"/>
                    <a:pt x="98425" y="275425"/>
                  </a:cubicBezTo>
                  <a:lnTo>
                    <a:pt x="2019" y="14529"/>
                  </a:lnTo>
                  <a:cubicBezTo>
                    <a:pt x="800" y="11354"/>
                    <a:pt x="152" y="8789"/>
                    <a:pt x="76" y="6833"/>
                  </a:cubicBezTo>
                  <a:cubicBezTo>
                    <a:pt x="0" y="4890"/>
                    <a:pt x="648" y="3391"/>
                    <a:pt x="2019" y="2375"/>
                  </a:cubicBezTo>
                  <a:cubicBezTo>
                    <a:pt x="3378" y="1372"/>
                    <a:pt x="5588" y="737"/>
                    <a:pt x="8624" y="432"/>
                  </a:cubicBezTo>
                  <a:cubicBezTo>
                    <a:pt x="11671" y="153"/>
                    <a:pt x="15761" y="0"/>
                    <a:pt x="20930" y="0"/>
                  </a:cubicBezTo>
                  <a:cubicBezTo>
                    <a:pt x="25184" y="0"/>
                    <a:pt x="28575" y="114"/>
                    <a:pt x="31077" y="317"/>
                  </a:cubicBezTo>
                  <a:cubicBezTo>
                    <a:pt x="33579" y="546"/>
                    <a:pt x="35509" y="940"/>
                    <a:pt x="36881" y="1512"/>
                  </a:cubicBezTo>
                  <a:cubicBezTo>
                    <a:pt x="38252" y="2096"/>
                    <a:pt x="39269" y="2858"/>
                    <a:pt x="39954" y="3797"/>
                  </a:cubicBezTo>
                  <a:cubicBezTo>
                    <a:pt x="40640" y="4737"/>
                    <a:pt x="41288" y="5944"/>
                    <a:pt x="41897" y="7379"/>
                  </a:cubicBezTo>
                  <a:lnTo>
                    <a:pt x="126454" y="243726"/>
                  </a:lnTo>
                  <a:lnTo>
                    <a:pt x="126670" y="243726"/>
                  </a:lnTo>
                  <a:lnTo>
                    <a:pt x="208940" y="7811"/>
                  </a:lnTo>
                  <a:cubicBezTo>
                    <a:pt x="209398" y="6223"/>
                    <a:pt x="209931" y="4928"/>
                    <a:pt x="210541" y="3912"/>
                  </a:cubicBezTo>
                  <a:cubicBezTo>
                    <a:pt x="211150" y="2896"/>
                    <a:pt x="212217" y="2096"/>
                    <a:pt x="213728" y="1512"/>
                  </a:cubicBezTo>
                  <a:cubicBezTo>
                    <a:pt x="215252" y="940"/>
                    <a:pt x="217373" y="546"/>
                    <a:pt x="220116" y="317"/>
                  </a:cubicBezTo>
                  <a:cubicBezTo>
                    <a:pt x="222834" y="114"/>
                    <a:pt x="226492" y="0"/>
                    <a:pt x="231051" y="0"/>
                  </a:cubicBezTo>
                  <a:cubicBezTo>
                    <a:pt x="235750" y="0"/>
                    <a:pt x="239484" y="191"/>
                    <a:pt x="242214" y="546"/>
                  </a:cubicBezTo>
                  <a:cubicBezTo>
                    <a:pt x="244958" y="902"/>
                    <a:pt x="246799" y="1600"/>
                    <a:pt x="247790" y="2604"/>
                  </a:cubicBezTo>
                  <a:cubicBezTo>
                    <a:pt x="248780" y="3620"/>
                    <a:pt x="249174" y="5093"/>
                    <a:pt x="248933" y="7061"/>
                  </a:cubicBezTo>
                  <a:cubicBezTo>
                    <a:pt x="248717" y="9004"/>
                    <a:pt x="247993" y="11583"/>
                    <a:pt x="246774" y="14758"/>
                  </a:cubicBezTo>
                  <a:lnTo>
                    <a:pt x="150597" y="275641"/>
                  </a:ln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86" name="Shape 79">
              <a:extLst>
                <a:ext uri="{FF2B5EF4-FFF2-40B4-BE49-F238E27FC236}">
                  <a16:creationId xmlns:a16="http://schemas.microsoft.com/office/drawing/2014/main" id="{777A009F-B038-7F5A-6765-5083F9C672EA}"/>
                </a:ext>
              </a:extLst>
            </p:cNvPr>
            <p:cNvSpPr/>
            <p:nvPr/>
          </p:nvSpPr>
          <p:spPr>
            <a:xfrm>
              <a:off x="4463344" y="2613612"/>
              <a:ext cx="39192" cy="283451"/>
            </a:xfrm>
            <a:custGeom>
              <a:avLst/>
              <a:gdLst/>
              <a:ahLst/>
              <a:cxnLst/>
              <a:rect l="0" t="0" r="0" b="0"/>
              <a:pathLst>
                <a:path w="39192" h="283451">
                  <a:moveTo>
                    <a:pt x="19596" y="0"/>
                  </a:moveTo>
                  <a:cubicBezTo>
                    <a:pt x="23394" y="0"/>
                    <a:pt x="26543" y="178"/>
                    <a:pt x="29058" y="546"/>
                  </a:cubicBezTo>
                  <a:cubicBezTo>
                    <a:pt x="31559" y="902"/>
                    <a:pt x="33579" y="1334"/>
                    <a:pt x="35090" y="1841"/>
                  </a:cubicBezTo>
                  <a:cubicBezTo>
                    <a:pt x="36614" y="2349"/>
                    <a:pt x="37681" y="3035"/>
                    <a:pt x="38290" y="3899"/>
                  </a:cubicBezTo>
                  <a:cubicBezTo>
                    <a:pt x="38900" y="4775"/>
                    <a:pt x="39192" y="5791"/>
                    <a:pt x="39192" y="6934"/>
                  </a:cubicBezTo>
                  <a:lnTo>
                    <a:pt x="39192" y="276504"/>
                  </a:lnTo>
                  <a:cubicBezTo>
                    <a:pt x="39192" y="277673"/>
                    <a:pt x="38900" y="278676"/>
                    <a:pt x="38290" y="279540"/>
                  </a:cubicBezTo>
                  <a:cubicBezTo>
                    <a:pt x="37681" y="280416"/>
                    <a:pt x="36614" y="281102"/>
                    <a:pt x="35090" y="281597"/>
                  </a:cubicBezTo>
                  <a:cubicBezTo>
                    <a:pt x="33579" y="282105"/>
                    <a:pt x="31559" y="282550"/>
                    <a:pt x="29058" y="282905"/>
                  </a:cubicBezTo>
                  <a:cubicBezTo>
                    <a:pt x="26543" y="283261"/>
                    <a:pt x="23394" y="283451"/>
                    <a:pt x="19596" y="283451"/>
                  </a:cubicBezTo>
                  <a:cubicBezTo>
                    <a:pt x="15951" y="283451"/>
                    <a:pt x="12840" y="283261"/>
                    <a:pt x="10261" y="282905"/>
                  </a:cubicBezTo>
                  <a:cubicBezTo>
                    <a:pt x="7671" y="282550"/>
                    <a:pt x="5613" y="282105"/>
                    <a:pt x="4089" y="281597"/>
                  </a:cubicBezTo>
                  <a:cubicBezTo>
                    <a:pt x="2578" y="281102"/>
                    <a:pt x="1511" y="280416"/>
                    <a:pt x="901" y="279540"/>
                  </a:cubicBezTo>
                  <a:cubicBezTo>
                    <a:pt x="292" y="278676"/>
                    <a:pt x="0" y="277673"/>
                    <a:pt x="0" y="276504"/>
                  </a:cubicBezTo>
                  <a:lnTo>
                    <a:pt x="0" y="6934"/>
                  </a:lnTo>
                  <a:cubicBezTo>
                    <a:pt x="0" y="5791"/>
                    <a:pt x="330" y="4775"/>
                    <a:pt x="1016" y="3899"/>
                  </a:cubicBezTo>
                  <a:cubicBezTo>
                    <a:pt x="1715" y="3035"/>
                    <a:pt x="2845" y="2349"/>
                    <a:pt x="4445" y="1841"/>
                  </a:cubicBezTo>
                  <a:cubicBezTo>
                    <a:pt x="6045" y="1334"/>
                    <a:pt x="8090" y="902"/>
                    <a:pt x="10592" y="546"/>
                  </a:cubicBezTo>
                  <a:cubicBezTo>
                    <a:pt x="13094" y="178"/>
                    <a:pt x="16104" y="0"/>
                    <a:pt x="19596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87" name="Shape 80">
              <a:extLst>
                <a:ext uri="{FF2B5EF4-FFF2-40B4-BE49-F238E27FC236}">
                  <a16:creationId xmlns:a16="http://schemas.microsoft.com/office/drawing/2014/main" id="{1FFAA611-327D-D50F-BA78-E0EB941575E9}"/>
                </a:ext>
              </a:extLst>
            </p:cNvPr>
            <p:cNvSpPr/>
            <p:nvPr/>
          </p:nvSpPr>
          <p:spPr>
            <a:xfrm>
              <a:off x="4463344" y="2613612"/>
              <a:ext cx="39192" cy="283451"/>
            </a:xfrm>
            <a:custGeom>
              <a:avLst/>
              <a:gdLst/>
              <a:ahLst/>
              <a:cxnLst/>
              <a:rect l="0" t="0" r="0" b="0"/>
              <a:pathLst>
                <a:path w="39192" h="283451">
                  <a:moveTo>
                    <a:pt x="39192" y="276504"/>
                  </a:moveTo>
                  <a:cubicBezTo>
                    <a:pt x="39192" y="277673"/>
                    <a:pt x="38900" y="278676"/>
                    <a:pt x="38290" y="279540"/>
                  </a:cubicBezTo>
                  <a:cubicBezTo>
                    <a:pt x="37681" y="280416"/>
                    <a:pt x="36614" y="281102"/>
                    <a:pt x="35090" y="281597"/>
                  </a:cubicBezTo>
                  <a:cubicBezTo>
                    <a:pt x="33579" y="282105"/>
                    <a:pt x="31559" y="282550"/>
                    <a:pt x="29058" y="282905"/>
                  </a:cubicBezTo>
                  <a:cubicBezTo>
                    <a:pt x="26543" y="283261"/>
                    <a:pt x="23394" y="283451"/>
                    <a:pt x="19596" y="283451"/>
                  </a:cubicBezTo>
                  <a:cubicBezTo>
                    <a:pt x="15951" y="283451"/>
                    <a:pt x="12840" y="283261"/>
                    <a:pt x="10261" y="282905"/>
                  </a:cubicBezTo>
                  <a:cubicBezTo>
                    <a:pt x="7671" y="282550"/>
                    <a:pt x="5613" y="282105"/>
                    <a:pt x="4089" y="281597"/>
                  </a:cubicBezTo>
                  <a:cubicBezTo>
                    <a:pt x="2578" y="281102"/>
                    <a:pt x="1511" y="280416"/>
                    <a:pt x="901" y="279540"/>
                  </a:cubicBezTo>
                  <a:cubicBezTo>
                    <a:pt x="292" y="278676"/>
                    <a:pt x="0" y="277673"/>
                    <a:pt x="0" y="276504"/>
                  </a:cubicBezTo>
                  <a:lnTo>
                    <a:pt x="0" y="6934"/>
                  </a:lnTo>
                  <a:cubicBezTo>
                    <a:pt x="0" y="5791"/>
                    <a:pt x="330" y="4775"/>
                    <a:pt x="1016" y="3899"/>
                  </a:cubicBezTo>
                  <a:cubicBezTo>
                    <a:pt x="1715" y="3035"/>
                    <a:pt x="2845" y="2349"/>
                    <a:pt x="4445" y="1841"/>
                  </a:cubicBezTo>
                  <a:cubicBezTo>
                    <a:pt x="6045" y="1334"/>
                    <a:pt x="8090" y="902"/>
                    <a:pt x="10592" y="546"/>
                  </a:cubicBezTo>
                  <a:cubicBezTo>
                    <a:pt x="13094" y="178"/>
                    <a:pt x="16104" y="0"/>
                    <a:pt x="19596" y="0"/>
                  </a:cubicBezTo>
                  <a:cubicBezTo>
                    <a:pt x="23394" y="0"/>
                    <a:pt x="26543" y="178"/>
                    <a:pt x="29058" y="546"/>
                  </a:cubicBezTo>
                  <a:cubicBezTo>
                    <a:pt x="31559" y="902"/>
                    <a:pt x="33579" y="1334"/>
                    <a:pt x="35090" y="1841"/>
                  </a:cubicBezTo>
                  <a:cubicBezTo>
                    <a:pt x="36614" y="2349"/>
                    <a:pt x="37681" y="3035"/>
                    <a:pt x="38290" y="3899"/>
                  </a:cubicBezTo>
                  <a:cubicBezTo>
                    <a:pt x="38900" y="4775"/>
                    <a:pt x="39192" y="5791"/>
                    <a:pt x="39192" y="6934"/>
                  </a:cubicBezTo>
                  <a:lnTo>
                    <a:pt x="39192" y="276504"/>
                  </a:ln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88" name="Shape 81">
              <a:extLst>
                <a:ext uri="{FF2B5EF4-FFF2-40B4-BE49-F238E27FC236}">
                  <a16:creationId xmlns:a16="http://schemas.microsoft.com/office/drawing/2014/main" id="{EC516112-AA4B-FA22-FAB4-AE694471EF81}"/>
                </a:ext>
              </a:extLst>
            </p:cNvPr>
            <p:cNvSpPr/>
            <p:nvPr/>
          </p:nvSpPr>
          <p:spPr>
            <a:xfrm>
              <a:off x="4663660" y="2611061"/>
              <a:ext cx="101981" cy="288823"/>
            </a:xfrm>
            <a:custGeom>
              <a:avLst/>
              <a:gdLst/>
              <a:ahLst/>
              <a:cxnLst/>
              <a:rect l="0" t="0" r="0" b="0"/>
              <a:pathLst>
                <a:path w="101981" h="288823">
                  <a:moveTo>
                    <a:pt x="101981" y="0"/>
                  </a:moveTo>
                  <a:lnTo>
                    <a:pt x="101981" y="30485"/>
                  </a:lnTo>
                  <a:lnTo>
                    <a:pt x="71095" y="39014"/>
                  </a:lnTo>
                  <a:cubicBezTo>
                    <a:pt x="63055" y="44805"/>
                    <a:pt x="56693" y="52768"/>
                    <a:pt x="52070" y="62890"/>
                  </a:cubicBezTo>
                  <a:cubicBezTo>
                    <a:pt x="47435" y="73012"/>
                    <a:pt x="44285" y="84887"/>
                    <a:pt x="42609" y="98475"/>
                  </a:cubicBezTo>
                  <a:cubicBezTo>
                    <a:pt x="40932" y="112090"/>
                    <a:pt x="40107" y="126695"/>
                    <a:pt x="40107" y="142316"/>
                  </a:cubicBezTo>
                  <a:cubicBezTo>
                    <a:pt x="40107" y="163309"/>
                    <a:pt x="41250" y="181140"/>
                    <a:pt x="43523" y="195821"/>
                  </a:cubicBezTo>
                  <a:cubicBezTo>
                    <a:pt x="45809" y="210515"/>
                    <a:pt x="49403" y="222491"/>
                    <a:pt x="54356" y="231737"/>
                  </a:cubicBezTo>
                  <a:cubicBezTo>
                    <a:pt x="59296" y="241008"/>
                    <a:pt x="65596" y="247726"/>
                    <a:pt x="73266" y="251930"/>
                  </a:cubicBezTo>
                  <a:cubicBezTo>
                    <a:pt x="80937" y="256120"/>
                    <a:pt x="90246" y="258216"/>
                    <a:pt x="101181" y="258216"/>
                  </a:cubicBezTo>
                  <a:lnTo>
                    <a:pt x="101981" y="258077"/>
                  </a:lnTo>
                  <a:lnTo>
                    <a:pt x="101981" y="288524"/>
                  </a:lnTo>
                  <a:lnTo>
                    <a:pt x="98908" y="288823"/>
                  </a:lnTo>
                  <a:cubicBezTo>
                    <a:pt x="80366" y="288823"/>
                    <a:pt x="64757" y="285674"/>
                    <a:pt x="52070" y="279374"/>
                  </a:cubicBezTo>
                  <a:cubicBezTo>
                    <a:pt x="39383" y="273088"/>
                    <a:pt x="29172" y="263830"/>
                    <a:pt x="21412" y="251599"/>
                  </a:cubicBezTo>
                  <a:cubicBezTo>
                    <a:pt x="13678" y="239382"/>
                    <a:pt x="8166" y="224320"/>
                    <a:pt x="4890" y="206451"/>
                  </a:cubicBezTo>
                  <a:cubicBezTo>
                    <a:pt x="1638" y="188595"/>
                    <a:pt x="0" y="168084"/>
                    <a:pt x="0" y="144919"/>
                  </a:cubicBezTo>
                  <a:cubicBezTo>
                    <a:pt x="0" y="123520"/>
                    <a:pt x="1816" y="103873"/>
                    <a:pt x="5461" y="86004"/>
                  </a:cubicBezTo>
                  <a:cubicBezTo>
                    <a:pt x="9106" y="68135"/>
                    <a:pt x="15037" y="52794"/>
                    <a:pt x="23241" y="39992"/>
                  </a:cubicBezTo>
                  <a:cubicBezTo>
                    <a:pt x="31445" y="27178"/>
                    <a:pt x="42240" y="17272"/>
                    <a:pt x="55613" y="10249"/>
                  </a:cubicBezTo>
                  <a:cubicBezTo>
                    <a:pt x="62293" y="6743"/>
                    <a:pt x="69736" y="4111"/>
                    <a:pt x="77940" y="2355"/>
                  </a:cubicBezTo>
                  <a:lnTo>
                    <a:pt x="101981" y="0"/>
                  </a:ln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89" name="Shape 82">
              <a:extLst>
                <a:ext uri="{FF2B5EF4-FFF2-40B4-BE49-F238E27FC236}">
                  <a16:creationId xmlns:a16="http://schemas.microsoft.com/office/drawing/2014/main" id="{2D9E0874-849C-1531-7978-ED4667049EC4}"/>
                </a:ext>
              </a:extLst>
            </p:cNvPr>
            <p:cNvSpPr/>
            <p:nvPr/>
          </p:nvSpPr>
          <p:spPr>
            <a:xfrm>
              <a:off x="4765641" y="2610781"/>
              <a:ext cx="101981" cy="288804"/>
            </a:xfrm>
            <a:custGeom>
              <a:avLst/>
              <a:gdLst/>
              <a:ahLst/>
              <a:cxnLst/>
              <a:rect l="0" t="0" r="0" b="0"/>
              <a:pathLst>
                <a:path w="101981" h="288804">
                  <a:moveTo>
                    <a:pt x="2858" y="0"/>
                  </a:moveTo>
                  <a:cubicBezTo>
                    <a:pt x="21527" y="0"/>
                    <a:pt x="37224" y="3150"/>
                    <a:pt x="49911" y="9449"/>
                  </a:cubicBezTo>
                  <a:cubicBezTo>
                    <a:pt x="62599" y="15735"/>
                    <a:pt x="72809" y="25007"/>
                    <a:pt x="80569" y="37236"/>
                  </a:cubicBezTo>
                  <a:cubicBezTo>
                    <a:pt x="88303" y="49454"/>
                    <a:pt x="93815" y="64503"/>
                    <a:pt x="97079" y="82372"/>
                  </a:cubicBezTo>
                  <a:cubicBezTo>
                    <a:pt x="100343" y="100241"/>
                    <a:pt x="101981" y="120764"/>
                    <a:pt x="101981" y="143904"/>
                  </a:cubicBezTo>
                  <a:cubicBezTo>
                    <a:pt x="101981" y="165469"/>
                    <a:pt x="100203" y="185141"/>
                    <a:pt x="96622" y="202933"/>
                  </a:cubicBezTo>
                  <a:cubicBezTo>
                    <a:pt x="93053" y="220739"/>
                    <a:pt x="87122" y="236042"/>
                    <a:pt x="78854" y="248844"/>
                  </a:cubicBezTo>
                  <a:cubicBezTo>
                    <a:pt x="70574" y="261646"/>
                    <a:pt x="59741" y="271564"/>
                    <a:pt x="46368" y="278574"/>
                  </a:cubicBezTo>
                  <a:cubicBezTo>
                    <a:pt x="39688" y="282080"/>
                    <a:pt x="32226" y="284712"/>
                    <a:pt x="23985" y="286467"/>
                  </a:cubicBezTo>
                  <a:lnTo>
                    <a:pt x="0" y="288804"/>
                  </a:lnTo>
                  <a:lnTo>
                    <a:pt x="0" y="258357"/>
                  </a:lnTo>
                  <a:lnTo>
                    <a:pt x="21654" y="254597"/>
                  </a:lnTo>
                  <a:cubicBezTo>
                    <a:pt x="28105" y="251994"/>
                    <a:pt x="33643" y="248272"/>
                    <a:pt x="38291" y="243421"/>
                  </a:cubicBezTo>
                  <a:cubicBezTo>
                    <a:pt x="42926" y="238570"/>
                    <a:pt x="46761" y="232753"/>
                    <a:pt x="49797" y="225946"/>
                  </a:cubicBezTo>
                  <a:cubicBezTo>
                    <a:pt x="52832" y="219151"/>
                    <a:pt x="55258" y="211620"/>
                    <a:pt x="57086" y="203378"/>
                  </a:cubicBezTo>
                  <a:cubicBezTo>
                    <a:pt x="58915" y="195123"/>
                    <a:pt x="60160" y="186195"/>
                    <a:pt x="60846" y="176568"/>
                  </a:cubicBezTo>
                  <a:cubicBezTo>
                    <a:pt x="61532" y="166942"/>
                    <a:pt x="61875" y="156921"/>
                    <a:pt x="61875" y="146507"/>
                  </a:cubicBezTo>
                  <a:cubicBezTo>
                    <a:pt x="61875" y="132486"/>
                    <a:pt x="61341" y="119888"/>
                    <a:pt x="60274" y="108738"/>
                  </a:cubicBezTo>
                  <a:cubicBezTo>
                    <a:pt x="59208" y="97599"/>
                    <a:pt x="57658" y="87770"/>
                    <a:pt x="55613" y="79223"/>
                  </a:cubicBezTo>
                  <a:cubicBezTo>
                    <a:pt x="53556" y="70688"/>
                    <a:pt x="50902" y="63348"/>
                    <a:pt x="47625" y="57201"/>
                  </a:cubicBezTo>
                  <a:cubicBezTo>
                    <a:pt x="44361" y="51041"/>
                    <a:pt x="40449" y="45987"/>
                    <a:pt x="35890" y="41999"/>
                  </a:cubicBezTo>
                  <a:cubicBezTo>
                    <a:pt x="31344" y="38024"/>
                    <a:pt x="26137" y="35128"/>
                    <a:pt x="20282" y="33325"/>
                  </a:cubicBezTo>
                  <a:cubicBezTo>
                    <a:pt x="14440" y="31509"/>
                    <a:pt x="7862" y="30607"/>
                    <a:pt x="572" y="30607"/>
                  </a:cubicBezTo>
                  <a:lnTo>
                    <a:pt x="0" y="30765"/>
                  </a:lnTo>
                  <a:lnTo>
                    <a:pt x="0" y="280"/>
                  </a:lnTo>
                  <a:lnTo>
                    <a:pt x="2858" y="0"/>
                  </a:ln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90" name="Shape 83">
              <a:extLst>
                <a:ext uri="{FF2B5EF4-FFF2-40B4-BE49-F238E27FC236}">
                  <a16:creationId xmlns:a16="http://schemas.microsoft.com/office/drawing/2014/main" id="{64CA1206-B2B2-8EA0-202B-D4C296FDA9A2}"/>
                </a:ext>
              </a:extLst>
            </p:cNvPr>
            <p:cNvSpPr/>
            <p:nvPr/>
          </p:nvSpPr>
          <p:spPr>
            <a:xfrm>
              <a:off x="4703767" y="2641388"/>
              <a:ext cx="123749" cy="227889"/>
            </a:xfrm>
            <a:custGeom>
              <a:avLst/>
              <a:gdLst/>
              <a:ahLst/>
              <a:cxnLst/>
              <a:rect l="0" t="0" r="0" b="0"/>
              <a:pathLst>
                <a:path w="123749" h="227889">
                  <a:moveTo>
                    <a:pt x="123749" y="115900"/>
                  </a:moveTo>
                  <a:cubicBezTo>
                    <a:pt x="123749" y="101879"/>
                    <a:pt x="123215" y="89281"/>
                    <a:pt x="122148" y="78131"/>
                  </a:cubicBezTo>
                  <a:cubicBezTo>
                    <a:pt x="121082" y="66992"/>
                    <a:pt x="119532" y="57163"/>
                    <a:pt x="117487" y="48616"/>
                  </a:cubicBezTo>
                  <a:cubicBezTo>
                    <a:pt x="115430" y="40081"/>
                    <a:pt x="112776" y="32741"/>
                    <a:pt x="109499" y="26594"/>
                  </a:cubicBezTo>
                  <a:cubicBezTo>
                    <a:pt x="106235" y="20434"/>
                    <a:pt x="102324" y="15380"/>
                    <a:pt x="97765" y="11392"/>
                  </a:cubicBezTo>
                  <a:cubicBezTo>
                    <a:pt x="93218" y="7417"/>
                    <a:pt x="88011" y="4521"/>
                    <a:pt x="82156" y="2718"/>
                  </a:cubicBezTo>
                  <a:cubicBezTo>
                    <a:pt x="76314" y="902"/>
                    <a:pt x="69736" y="0"/>
                    <a:pt x="62446" y="0"/>
                  </a:cubicBezTo>
                  <a:cubicBezTo>
                    <a:pt x="49530" y="0"/>
                    <a:pt x="39039" y="2908"/>
                    <a:pt x="30988" y="8687"/>
                  </a:cubicBezTo>
                  <a:cubicBezTo>
                    <a:pt x="22949" y="14478"/>
                    <a:pt x="16586" y="22441"/>
                    <a:pt x="11963" y="32563"/>
                  </a:cubicBezTo>
                  <a:cubicBezTo>
                    <a:pt x="7328" y="42685"/>
                    <a:pt x="4178" y="54559"/>
                    <a:pt x="2502" y="68148"/>
                  </a:cubicBezTo>
                  <a:cubicBezTo>
                    <a:pt x="826" y="81763"/>
                    <a:pt x="0" y="96368"/>
                    <a:pt x="0" y="111989"/>
                  </a:cubicBezTo>
                  <a:cubicBezTo>
                    <a:pt x="0" y="132982"/>
                    <a:pt x="1143" y="150813"/>
                    <a:pt x="3416" y="165494"/>
                  </a:cubicBezTo>
                  <a:cubicBezTo>
                    <a:pt x="5702" y="180188"/>
                    <a:pt x="9296" y="192164"/>
                    <a:pt x="14249" y="201409"/>
                  </a:cubicBezTo>
                  <a:cubicBezTo>
                    <a:pt x="19190" y="210681"/>
                    <a:pt x="25489" y="217399"/>
                    <a:pt x="33160" y="221602"/>
                  </a:cubicBezTo>
                  <a:cubicBezTo>
                    <a:pt x="40830" y="225793"/>
                    <a:pt x="50140" y="227889"/>
                    <a:pt x="61074" y="227889"/>
                  </a:cubicBezTo>
                  <a:cubicBezTo>
                    <a:pt x="69583" y="227889"/>
                    <a:pt x="77064" y="226594"/>
                    <a:pt x="83528" y="223990"/>
                  </a:cubicBezTo>
                  <a:cubicBezTo>
                    <a:pt x="89979" y="221386"/>
                    <a:pt x="95517" y="217665"/>
                    <a:pt x="100165" y="212814"/>
                  </a:cubicBezTo>
                  <a:cubicBezTo>
                    <a:pt x="104800" y="207963"/>
                    <a:pt x="108636" y="202146"/>
                    <a:pt x="111671" y="195339"/>
                  </a:cubicBezTo>
                  <a:cubicBezTo>
                    <a:pt x="114706" y="188544"/>
                    <a:pt x="117132" y="181013"/>
                    <a:pt x="118961" y="172771"/>
                  </a:cubicBezTo>
                  <a:cubicBezTo>
                    <a:pt x="120790" y="164516"/>
                    <a:pt x="122034" y="155588"/>
                    <a:pt x="122720" y="145961"/>
                  </a:cubicBezTo>
                  <a:cubicBezTo>
                    <a:pt x="123406" y="136335"/>
                    <a:pt x="123749" y="126314"/>
                    <a:pt x="123749" y="115900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91" name="Shape 84">
              <a:extLst>
                <a:ext uri="{FF2B5EF4-FFF2-40B4-BE49-F238E27FC236}">
                  <a16:creationId xmlns:a16="http://schemas.microsoft.com/office/drawing/2014/main" id="{D08BF780-F64B-E57B-365E-BBF767895E3E}"/>
                </a:ext>
              </a:extLst>
            </p:cNvPr>
            <p:cNvSpPr/>
            <p:nvPr/>
          </p:nvSpPr>
          <p:spPr>
            <a:xfrm>
              <a:off x="4663660" y="2610781"/>
              <a:ext cx="203962" cy="289103"/>
            </a:xfrm>
            <a:custGeom>
              <a:avLst/>
              <a:gdLst/>
              <a:ahLst/>
              <a:cxnLst/>
              <a:rect l="0" t="0" r="0" b="0"/>
              <a:pathLst>
                <a:path w="203962" h="289103">
                  <a:moveTo>
                    <a:pt x="203962" y="143904"/>
                  </a:moveTo>
                  <a:cubicBezTo>
                    <a:pt x="203962" y="165469"/>
                    <a:pt x="202184" y="185141"/>
                    <a:pt x="198603" y="202933"/>
                  </a:cubicBezTo>
                  <a:cubicBezTo>
                    <a:pt x="195034" y="220739"/>
                    <a:pt x="189103" y="236042"/>
                    <a:pt x="180835" y="248844"/>
                  </a:cubicBezTo>
                  <a:cubicBezTo>
                    <a:pt x="172555" y="261646"/>
                    <a:pt x="161722" y="271564"/>
                    <a:pt x="148349" y="278574"/>
                  </a:cubicBezTo>
                  <a:cubicBezTo>
                    <a:pt x="134988" y="285585"/>
                    <a:pt x="118504" y="289103"/>
                    <a:pt x="98908" y="289103"/>
                  </a:cubicBezTo>
                  <a:cubicBezTo>
                    <a:pt x="80366" y="289103"/>
                    <a:pt x="64757" y="285953"/>
                    <a:pt x="52070" y="279654"/>
                  </a:cubicBezTo>
                  <a:cubicBezTo>
                    <a:pt x="39383" y="273368"/>
                    <a:pt x="29172" y="264109"/>
                    <a:pt x="21412" y="251879"/>
                  </a:cubicBezTo>
                  <a:cubicBezTo>
                    <a:pt x="13678" y="239662"/>
                    <a:pt x="8166" y="224599"/>
                    <a:pt x="4890" y="206731"/>
                  </a:cubicBezTo>
                  <a:cubicBezTo>
                    <a:pt x="1638" y="188875"/>
                    <a:pt x="0" y="168364"/>
                    <a:pt x="0" y="145199"/>
                  </a:cubicBezTo>
                  <a:cubicBezTo>
                    <a:pt x="0" y="123800"/>
                    <a:pt x="1816" y="104153"/>
                    <a:pt x="5461" y="86284"/>
                  </a:cubicBezTo>
                  <a:cubicBezTo>
                    <a:pt x="9106" y="68415"/>
                    <a:pt x="15037" y="53074"/>
                    <a:pt x="23241" y="40272"/>
                  </a:cubicBezTo>
                  <a:cubicBezTo>
                    <a:pt x="31445" y="27458"/>
                    <a:pt x="42240" y="17552"/>
                    <a:pt x="55613" y="10528"/>
                  </a:cubicBezTo>
                  <a:cubicBezTo>
                    <a:pt x="68974" y="3518"/>
                    <a:pt x="85382" y="0"/>
                    <a:pt x="104839" y="0"/>
                  </a:cubicBezTo>
                  <a:cubicBezTo>
                    <a:pt x="123508" y="0"/>
                    <a:pt x="139205" y="3150"/>
                    <a:pt x="151892" y="9449"/>
                  </a:cubicBezTo>
                  <a:cubicBezTo>
                    <a:pt x="164579" y="15735"/>
                    <a:pt x="174790" y="25007"/>
                    <a:pt x="182550" y="37236"/>
                  </a:cubicBezTo>
                  <a:cubicBezTo>
                    <a:pt x="190284" y="49454"/>
                    <a:pt x="195796" y="64503"/>
                    <a:pt x="199060" y="82372"/>
                  </a:cubicBezTo>
                  <a:cubicBezTo>
                    <a:pt x="202324" y="100241"/>
                    <a:pt x="203962" y="120764"/>
                    <a:pt x="203962" y="143904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92" name="Shape 85">
              <a:extLst>
                <a:ext uri="{FF2B5EF4-FFF2-40B4-BE49-F238E27FC236}">
                  <a16:creationId xmlns:a16="http://schemas.microsoft.com/office/drawing/2014/main" id="{2A8C4627-9AF6-4C7F-0E4A-1B674356141C}"/>
                </a:ext>
              </a:extLst>
            </p:cNvPr>
            <p:cNvSpPr/>
            <p:nvPr/>
          </p:nvSpPr>
          <p:spPr>
            <a:xfrm>
              <a:off x="4918219" y="2847141"/>
              <a:ext cx="48984" cy="50584"/>
            </a:xfrm>
            <a:custGeom>
              <a:avLst/>
              <a:gdLst/>
              <a:ahLst/>
              <a:cxnLst/>
              <a:rect l="0" t="0" r="0" b="0"/>
              <a:pathLst>
                <a:path w="48984" h="50584">
                  <a:moveTo>
                    <a:pt x="24841" y="0"/>
                  </a:moveTo>
                  <a:cubicBezTo>
                    <a:pt x="33947" y="0"/>
                    <a:pt x="40259" y="1663"/>
                    <a:pt x="43752" y="4991"/>
                  </a:cubicBezTo>
                  <a:cubicBezTo>
                    <a:pt x="47244" y="8318"/>
                    <a:pt x="48984" y="14986"/>
                    <a:pt x="48984" y="24955"/>
                  </a:cubicBezTo>
                  <a:cubicBezTo>
                    <a:pt x="48984" y="35242"/>
                    <a:pt x="47193" y="42075"/>
                    <a:pt x="43637" y="45466"/>
                  </a:cubicBezTo>
                  <a:cubicBezTo>
                    <a:pt x="40068" y="48869"/>
                    <a:pt x="33566" y="50584"/>
                    <a:pt x="24156" y="50584"/>
                  </a:cubicBezTo>
                  <a:cubicBezTo>
                    <a:pt x="15037" y="50584"/>
                    <a:pt x="8725" y="48907"/>
                    <a:pt x="5232" y="45580"/>
                  </a:cubicBezTo>
                  <a:cubicBezTo>
                    <a:pt x="1740" y="42253"/>
                    <a:pt x="0" y="35598"/>
                    <a:pt x="0" y="25616"/>
                  </a:cubicBezTo>
                  <a:cubicBezTo>
                    <a:pt x="0" y="15342"/>
                    <a:pt x="1778" y="8509"/>
                    <a:pt x="5347" y="5106"/>
                  </a:cubicBezTo>
                  <a:cubicBezTo>
                    <a:pt x="8915" y="1702"/>
                    <a:pt x="15405" y="0"/>
                    <a:pt x="24841" y="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93" name="Shape 86">
              <a:extLst>
                <a:ext uri="{FF2B5EF4-FFF2-40B4-BE49-F238E27FC236}">
                  <a16:creationId xmlns:a16="http://schemas.microsoft.com/office/drawing/2014/main" id="{F6E4F315-ED50-D584-0B0A-EC605C8E005C}"/>
                </a:ext>
              </a:extLst>
            </p:cNvPr>
            <p:cNvSpPr/>
            <p:nvPr/>
          </p:nvSpPr>
          <p:spPr>
            <a:xfrm>
              <a:off x="4918219" y="2847141"/>
              <a:ext cx="48984" cy="50584"/>
            </a:xfrm>
            <a:custGeom>
              <a:avLst/>
              <a:gdLst/>
              <a:ahLst/>
              <a:cxnLst/>
              <a:rect l="0" t="0" r="0" b="0"/>
              <a:pathLst>
                <a:path w="48984" h="50584">
                  <a:moveTo>
                    <a:pt x="48984" y="24955"/>
                  </a:moveTo>
                  <a:cubicBezTo>
                    <a:pt x="48984" y="35242"/>
                    <a:pt x="47193" y="42075"/>
                    <a:pt x="43637" y="45466"/>
                  </a:cubicBezTo>
                  <a:cubicBezTo>
                    <a:pt x="40068" y="48869"/>
                    <a:pt x="33566" y="50584"/>
                    <a:pt x="24156" y="50584"/>
                  </a:cubicBezTo>
                  <a:cubicBezTo>
                    <a:pt x="15037" y="50584"/>
                    <a:pt x="8725" y="48907"/>
                    <a:pt x="5232" y="45580"/>
                  </a:cubicBezTo>
                  <a:cubicBezTo>
                    <a:pt x="1740" y="42253"/>
                    <a:pt x="0" y="35598"/>
                    <a:pt x="0" y="25616"/>
                  </a:cubicBezTo>
                  <a:cubicBezTo>
                    <a:pt x="0" y="15342"/>
                    <a:pt x="1778" y="8509"/>
                    <a:pt x="5347" y="5106"/>
                  </a:cubicBezTo>
                  <a:cubicBezTo>
                    <a:pt x="8915" y="1702"/>
                    <a:pt x="15405" y="0"/>
                    <a:pt x="24841" y="0"/>
                  </a:cubicBezTo>
                  <a:cubicBezTo>
                    <a:pt x="33947" y="0"/>
                    <a:pt x="40259" y="1663"/>
                    <a:pt x="43752" y="4991"/>
                  </a:cubicBezTo>
                  <a:cubicBezTo>
                    <a:pt x="47244" y="8318"/>
                    <a:pt x="48984" y="14986"/>
                    <a:pt x="48984" y="24955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94" name="Shape 87">
              <a:extLst>
                <a:ext uri="{FF2B5EF4-FFF2-40B4-BE49-F238E27FC236}">
                  <a16:creationId xmlns:a16="http://schemas.microsoft.com/office/drawing/2014/main" id="{7944F358-B2FE-9806-F320-14EDD8C9BA38}"/>
                </a:ext>
              </a:extLst>
            </p:cNvPr>
            <p:cNvSpPr/>
            <p:nvPr/>
          </p:nvSpPr>
          <p:spPr>
            <a:xfrm>
              <a:off x="5026001" y="2614819"/>
              <a:ext cx="96863" cy="285060"/>
            </a:xfrm>
            <a:custGeom>
              <a:avLst/>
              <a:gdLst/>
              <a:ahLst/>
              <a:cxnLst/>
              <a:rect l="0" t="0" r="0" b="0"/>
              <a:pathLst>
                <a:path w="96863" h="285060">
                  <a:moveTo>
                    <a:pt x="96863" y="0"/>
                  </a:moveTo>
                  <a:lnTo>
                    <a:pt x="96863" y="31174"/>
                  </a:lnTo>
                  <a:lnTo>
                    <a:pt x="83642" y="34158"/>
                  </a:lnTo>
                  <a:cubicBezTo>
                    <a:pt x="73457" y="39670"/>
                    <a:pt x="65138" y="47049"/>
                    <a:pt x="58687" y="56307"/>
                  </a:cubicBezTo>
                  <a:cubicBezTo>
                    <a:pt x="52222" y="65566"/>
                    <a:pt x="47435" y="76310"/>
                    <a:pt x="44323" y="88527"/>
                  </a:cubicBezTo>
                  <a:cubicBezTo>
                    <a:pt x="41212" y="100757"/>
                    <a:pt x="39434" y="113533"/>
                    <a:pt x="38964" y="126843"/>
                  </a:cubicBezTo>
                  <a:cubicBezTo>
                    <a:pt x="42926" y="124671"/>
                    <a:pt x="47371" y="122500"/>
                    <a:pt x="52299" y="120328"/>
                  </a:cubicBezTo>
                  <a:cubicBezTo>
                    <a:pt x="57239" y="118156"/>
                    <a:pt x="62636" y="116213"/>
                    <a:pt x="68491" y="114473"/>
                  </a:cubicBezTo>
                  <a:cubicBezTo>
                    <a:pt x="74333" y="112746"/>
                    <a:pt x="80531" y="111324"/>
                    <a:pt x="87071" y="110232"/>
                  </a:cubicBezTo>
                  <a:lnTo>
                    <a:pt x="96863" y="109472"/>
                  </a:lnTo>
                  <a:lnTo>
                    <a:pt x="96863" y="138476"/>
                  </a:lnTo>
                  <a:lnTo>
                    <a:pt x="84100" y="139543"/>
                  </a:lnTo>
                  <a:cubicBezTo>
                    <a:pt x="78474" y="140483"/>
                    <a:pt x="73051" y="141791"/>
                    <a:pt x="67806" y="143455"/>
                  </a:cubicBezTo>
                  <a:cubicBezTo>
                    <a:pt x="62561" y="145106"/>
                    <a:pt x="57544" y="147074"/>
                    <a:pt x="52756" y="149297"/>
                  </a:cubicBezTo>
                  <a:cubicBezTo>
                    <a:pt x="47968" y="151545"/>
                    <a:pt x="43612" y="153970"/>
                    <a:pt x="39662" y="156574"/>
                  </a:cubicBezTo>
                  <a:cubicBezTo>
                    <a:pt x="39662" y="175243"/>
                    <a:pt x="40920" y="190877"/>
                    <a:pt x="43421" y="203450"/>
                  </a:cubicBezTo>
                  <a:cubicBezTo>
                    <a:pt x="45923" y="216048"/>
                    <a:pt x="49568" y="226132"/>
                    <a:pt x="54356" y="233739"/>
                  </a:cubicBezTo>
                  <a:cubicBezTo>
                    <a:pt x="59144" y="241334"/>
                    <a:pt x="65100" y="246757"/>
                    <a:pt x="72251" y="250008"/>
                  </a:cubicBezTo>
                  <a:lnTo>
                    <a:pt x="96863" y="254810"/>
                  </a:lnTo>
                  <a:lnTo>
                    <a:pt x="96863" y="284493"/>
                  </a:lnTo>
                  <a:lnTo>
                    <a:pt x="93663" y="285060"/>
                  </a:lnTo>
                  <a:cubicBezTo>
                    <a:pt x="81356" y="285060"/>
                    <a:pt x="70498" y="283625"/>
                    <a:pt x="61087" y="280716"/>
                  </a:cubicBezTo>
                  <a:cubicBezTo>
                    <a:pt x="51664" y="277833"/>
                    <a:pt x="43459" y="273706"/>
                    <a:pt x="36462" y="268359"/>
                  </a:cubicBezTo>
                  <a:cubicBezTo>
                    <a:pt x="29477" y="263013"/>
                    <a:pt x="23660" y="256408"/>
                    <a:pt x="19038" y="248598"/>
                  </a:cubicBezTo>
                  <a:cubicBezTo>
                    <a:pt x="14402" y="240788"/>
                    <a:pt x="10681" y="231885"/>
                    <a:pt x="7862" y="221903"/>
                  </a:cubicBezTo>
                  <a:cubicBezTo>
                    <a:pt x="5055" y="211920"/>
                    <a:pt x="3035" y="200999"/>
                    <a:pt x="1829" y="189137"/>
                  </a:cubicBezTo>
                  <a:cubicBezTo>
                    <a:pt x="610" y="177275"/>
                    <a:pt x="0" y="164537"/>
                    <a:pt x="0" y="150935"/>
                  </a:cubicBezTo>
                  <a:cubicBezTo>
                    <a:pt x="0" y="138921"/>
                    <a:pt x="686" y="126767"/>
                    <a:pt x="2058" y="114473"/>
                  </a:cubicBezTo>
                  <a:cubicBezTo>
                    <a:pt x="3429" y="102180"/>
                    <a:pt x="5855" y="90305"/>
                    <a:pt x="9347" y="78888"/>
                  </a:cubicBezTo>
                  <a:cubicBezTo>
                    <a:pt x="12840" y="67445"/>
                    <a:pt x="17590" y="56701"/>
                    <a:pt x="23597" y="46643"/>
                  </a:cubicBezTo>
                  <a:cubicBezTo>
                    <a:pt x="29591" y="36584"/>
                    <a:pt x="37109" y="27834"/>
                    <a:pt x="46152" y="20379"/>
                  </a:cubicBezTo>
                  <a:cubicBezTo>
                    <a:pt x="55194" y="12937"/>
                    <a:pt x="66015" y="7031"/>
                    <a:pt x="78639" y="2701"/>
                  </a:cubicBezTo>
                  <a:lnTo>
                    <a:pt x="96863" y="0"/>
                  </a:ln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95" name="Shape 88">
              <a:extLst>
                <a:ext uri="{FF2B5EF4-FFF2-40B4-BE49-F238E27FC236}">
                  <a16:creationId xmlns:a16="http://schemas.microsoft.com/office/drawing/2014/main" id="{183D4799-6373-CCEB-D1C8-74A8ACC069E2}"/>
                </a:ext>
              </a:extLst>
            </p:cNvPr>
            <p:cNvSpPr/>
            <p:nvPr/>
          </p:nvSpPr>
          <p:spPr>
            <a:xfrm>
              <a:off x="5122864" y="2723425"/>
              <a:ext cx="96850" cy="175887"/>
            </a:xfrm>
            <a:custGeom>
              <a:avLst/>
              <a:gdLst/>
              <a:ahLst/>
              <a:cxnLst/>
              <a:rect l="0" t="0" r="0" b="0"/>
              <a:pathLst>
                <a:path w="96850" h="175887">
                  <a:moveTo>
                    <a:pt x="11163" y="0"/>
                  </a:moveTo>
                  <a:cubicBezTo>
                    <a:pt x="27115" y="0"/>
                    <a:pt x="40551" y="2058"/>
                    <a:pt x="51498" y="6198"/>
                  </a:cubicBezTo>
                  <a:cubicBezTo>
                    <a:pt x="62433" y="10313"/>
                    <a:pt x="71285" y="16028"/>
                    <a:pt x="78054" y="23330"/>
                  </a:cubicBezTo>
                  <a:cubicBezTo>
                    <a:pt x="84811" y="30645"/>
                    <a:pt x="89636" y="39256"/>
                    <a:pt x="92520" y="49162"/>
                  </a:cubicBezTo>
                  <a:cubicBezTo>
                    <a:pt x="95415" y="59081"/>
                    <a:pt x="96850" y="69812"/>
                    <a:pt x="96850" y="81407"/>
                  </a:cubicBezTo>
                  <a:cubicBezTo>
                    <a:pt x="96850" y="93688"/>
                    <a:pt x="94882" y="105601"/>
                    <a:pt x="90919" y="117094"/>
                  </a:cubicBezTo>
                  <a:cubicBezTo>
                    <a:pt x="86982" y="128600"/>
                    <a:pt x="80899" y="138735"/>
                    <a:pt x="72695" y="147485"/>
                  </a:cubicBezTo>
                  <a:cubicBezTo>
                    <a:pt x="64491" y="156235"/>
                    <a:pt x="54089" y="163259"/>
                    <a:pt x="41478" y="168542"/>
                  </a:cubicBezTo>
                  <a:lnTo>
                    <a:pt x="0" y="175887"/>
                  </a:lnTo>
                  <a:lnTo>
                    <a:pt x="0" y="146205"/>
                  </a:lnTo>
                  <a:lnTo>
                    <a:pt x="445" y="146291"/>
                  </a:lnTo>
                  <a:cubicBezTo>
                    <a:pt x="10173" y="146291"/>
                    <a:pt x="18605" y="144552"/>
                    <a:pt x="25743" y="141084"/>
                  </a:cubicBezTo>
                  <a:cubicBezTo>
                    <a:pt x="32893" y="137605"/>
                    <a:pt x="38824" y="132944"/>
                    <a:pt x="43523" y="127076"/>
                  </a:cubicBezTo>
                  <a:cubicBezTo>
                    <a:pt x="48235" y="121222"/>
                    <a:pt x="51689" y="114643"/>
                    <a:pt x="53886" y="107341"/>
                  </a:cubicBezTo>
                  <a:cubicBezTo>
                    <a:pt x="56096" y="100025"/>
                    <a:pt x="57201" y="92545"/>
                    <a:pt x="57201" y="84874"/>
                  </a:cubicBezTo>
                  <a:cubicBezTo>
                    <a:pt x="57201" y="76479"/>
                    <a:pt x="56324" y="68847"/>
                    <a:pt x="54585" y="61964"/>
                  </a:cubicBezTo>
                  <a:cubicBezTo>
                    <a:pt x="52832" y="55093"/>
                    <a:pt x="49911" y="49276"/>
                    <a:pt x="45809" y="44488"/>
                  </a:cubicBezTo>
                  <a:cubicBezTo>
                    <a:pt x="41694" y="39726"/>
                    <a:pt x="36233" y="36030"/>
                    <a:pt x="29401" y="33427"/>
                  </a:cubicBezTo>
                  <a:cubicBezTo>
                    <a:pt x="22555" y="30823"/>
                    <a:pt x="14122" y="29528"/>
                    <a:pt x="4089" y="29528"/>
                  </a:cubicBezTo>
                  <a:lnTo>
                    <a:pt x="0" y="29870"/>
                  </a:lnTo>
                  <a:lnTo>
                    <a:pt x="0" y="866"/>
                  </a:lnTo>
                  <a:lnTo>
                    <a:pt x="11163" y="0"/>
                  </a:ln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96" name="Shape 89">
              <a:extLst>
                <a:ext uri="{FF2B5EF4-FFF2-40B4-BE49-F238E27FC236}">
                  <a16:creationId xmlns:a16="http://schemas.microsoft.com/office/drawing/2014/main" id="{784EB7B2-4C3C-7908-698E-E7EB9F04D82C}"/>
                </a:ext>
              </a:extLst>
            </p:cNvPr>
            <p:cNvSpPr/>
            <p:nvPr/>
          </p:nvSpPr>
          <p:spPr>
            <a:xfrm>
              <a:off x="5122864" y="2611005"/>
              <a:ext cx="82271" cy="39497"/>
            </a:xfrm>
            <a:custGeom>
              <a:avLst/>
              <a:gdLst/>
              <a:ahLst/>
              <a:cxnLst/>
              <a:rect l="0" t="0" r="0" b="0"/>
              <a:pathLst>
                <a:path w="82271" h="39497">
                  <a:moveTo>
                    <a:pt x="25743" y="0"/>
                  </a:moveTo>
                  <a:cubicBezTo>
                    <a:pt x="31369" y="0"/>
                    <a:pt x="37071" y="317"/>
                    <a:pt x="42837" y="978"/>
                  </a:cubicBezTo>
                  <a:cubicBezTo>
                    <a:pt x="48616" y="1625"/>
                    <a:pt x="53924" y="2489"/>
                    <a:pt x="58788" y="3582"/>
                  </a:cubicBezTo>
                  <a:cubicBezTo>
                    <a:pt x="63652" y="4661"/>
                    <a:pt x="67754" y="5855"/>
                    <a:pt x="71107" y="7163"/>
                  </a:cubicBezTo>
                  <a:cubicBezTo>
                    <a:pt x="74435" y="8458"/>
                    <a:pt x="76645" y="9512"/>
                    <a:pt x="77711" y="10300"/>
                  </a:cubicBezTo>
                  <a:cubicBezTo>
                    <a:pt x="78765" y="11113"/>
                    <a:pt x="79565" y="11976"/>
                    <a:pt x="80111" y="12903"/>
                  </a:cubicBezTo>
                  <a:cubicBezTo>
                    <a:pt x="80632" y="13856"/>
                    <a:pt x="81051" y="14872"/>
                    <a:pt x="81356" y="15951"/>
                  </a:cubicBezTo>
                  <a:cubicBezTo>
                    <a:pt x="81661" y="17044"/>
                    <a:pt x="81877" y="18262"/>
                    <a:pt x="82042" y="19647"/>
                  </a:cubicBezTo>
                  <a:cubicBezTo>
                    <a:pt x="82194" y="21018"/>
                    <a:pt x="82271" y="22720"/>
                    <a:pt x="82271" y="24740"/>
                  </a:cubicBezTo>
                  <a:cubicBezTo>
                    <a:pt x="82271" y="27343"/>
                    <a:pt x="82233" y="29591"/>
                    <a:pt x="82156" y="31471"/>
                  </a:cubicBezTo>
                  <a:cubicBezTo>
                    <a:pt x="82080" y="33350"/>
                    <a:pt x="81775" y="34874"/>
                    <a:pt x="81242" y="36030"/>
                  </a:cubicBezTo>
                  <a:cubicBezTo>
                    <a:pt x="80709" y="37199"/>
                    <a:pt x="80023" y="38062"/>
                    <a:pt x="79184" y="38633"/>
                  </a:cubicBezTo>
                  <a:cubicBezTo>
                    <a:pt x="78359" y="39218"/>
                    <a:pt x="77254" y="39497"/>
                    <a:pt x="75895" y="39497"/>
                  </a:cubicBezTo>
                  <a:cubicBezTo>
                    <a:pt x="74219" y="39497"/>
                    <a:pt x="71933" y="38989"/>
                    <a:pt x="69050" y="37973"/>
                  </a:cubicBezTo>
                  <a:cubicBezTo>
                    <a:pt x="66167" y="36970"/>
                    <a:pt x="62674" y="35852"/>
                    <a:pt x="58560" y="34608"/>
                  </a:cubicBezTo>
                  <a:cubicBezTo>
                    <a:pt x="54458" y="33388"/>
                    <a:pt x="49492" y="32271"/>
                    <a:pt x="43650" y="31255"/>
                  </a:cubicBezTo>
                  <a:cubicBezTo>
                    <a:pt x="37795" y="30252"/>
                    <a:pt x="31001" y="29744"/>
                    <a:pt x="23241" y="29744"/>
                  </a:cubicBezTo>
                  <a:lnTo>
                    <a:pt x="0" y="34989"/>
                  </a:lnTo>
                  <a:lnTo>
                    <a:pt x="0" y="3814"/>
                  </a:lnTo>
                  <a:lnTo>
                    <a:pt x="25743" y="0"/>
                  </a:ln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6BA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97" name="Shape 90">
              <a:extLst>
                <a:ext uri="{FF2B5EF4-FFF2-40B4-BE49-F238E27FC236}">
                  <a16:creationId xmlns:a16="http://schemas.microsoft.com/office/drawing/2014/main" id="{56C13D94-3BA8-8738-79A8-788CFB776509}"/>
                </a:ext>
              </a:extLst>
            </p:cNvPr>
            <p:cNvSpPr/>
            <p:nvPr/>
          </p:nvSpPr>
          <p:spPr>
            <a:xfrm>
              <a:off x="5065663" y="2752952"/>
              <a:ext cx="114402" cy="116764"/>
            </a:xfrm>
            <a:custGeom>
              <a:avLst/>
              <a:gdLst/>
              <a:ahLst/>
              <a:cxnLst/>
              <a:rect l="0" t="0" r="0" b="0"/>
              <a:pathLst>
                <a:path w="114402" h="116764">
                  <a:moveTo>
                    <a:pt x="114402" y="55347"/>
                  </a:moveTo>
                  <a:cubicBezTo>
                    <a:pt x="114402" y="46952"/>
                    <a:pt x="113525" y="39319"/>
                    <a:pt x="111785" y="32436"/>
                  </a:cubicBezTo>
                  <a:cubicBezTo>
                    <a:pt x="110033" y="25565"/>
                    <a:pt x="107112" y="19748"/>
                    <a:pt x="103010" y="14961"/>
                  </a:cubicBezTo>
                  <a:cubicBezTo>
                    <a:pt x="98895" y="10198"/>
                    <a:pt x="93434" y="6502"/>
                    <a:pt x="86601" y="3899"/>
                  </a:cubicBezTo>
                  <a:cubicBezTo>
                    <a:pt x="79756" y="1295"/>
                    <a:pt x="71323" y="0"/>
                    <a:pt x="61290" y="0"/>
                  </a:cubicBezTo>
                  <a:cubicBezTo>
                    <a:pt x="55677" y="0"/>
                    <a:pt x="50063" y="470"/>
                    <a:pt x="44437" y="1410"/>
                  </a:cubicBezTo>
                  <a:cubicBezTo>
                    <a:pt x="38811" y="2349"/>
                    <a:pt x="33388" y="3658"/>
                    <a:pt x="28143" y="5321"/>
                  </a:cubicBezTo>
                  <a:cubicBezTo>
                    <a:pt x="22898" y="6972"/>
                    <a:pt x="17881" y="8941"/>
                    <a:pt x="13094" y="11163"/>
                  </a:cubicBezTo>
                  <a:cubicBezTo>
                    <a:pt x="8306" y="13411"/>
                    <a:pt x="3950" y="15837"/>
                    <a:pt x="0" y="18440"/>
                  </a:cubicBezTo>
                  <a:cubicBezTo>
                    <a:pt x="0" y="37109"/>
                    <a:pt x="1257" y="52743"/>
                    <a:pt x="3759" y="65316"/>
                  </a:cubicBezTo>
                  <a:cubicBezTo>
                    <a:pt x="6261" y="77915"/>
                    <a:pt x="9906" y="87999"/>
                    <a:pt x="14694" y="95606"/>
                  </a:cubicBezTo>
                  <a:cubicBezTo>
                    <a:pt x="19482" y="103200"/>
                    <a:pt x="25438" y="108623"/>
                    <a:pt x="32588" y="111874"/>
                  </a:cubicBezTo>
                  <a:cubicBezTo>
                    <a:pt x="39725" y="115138"/>
                    <a:pt x="48082" y="116764"/>
                    <a:pt x="57645" y="116764"/>
                  </a:cubicBezTo>
                  <a:cubicBezTo>
                    <a:pt x="67373" y="116764"/>
                    <a:pt x="75806" y="115024"/>
                    <a:pt x="82944" y="111557"/>
                  </a:cubicBezTo>
                  <a:cubicBezTo>
                    <a:pt x="90094" y="108077"/>
                    <a:pt x="96025" y="103416"/>
                    <a:pt x="100724" y="97549"/>
                  </a:cubicBezTo>
                  <a:cubicBezTo>
                    <a:pt x="105435" y="91694"/>
                    <a:pt x="108890" y="85115"/>
                    <a:pt x="111087" y="77813"/>
                  </a:cubicBezTo>
                  <a:cubicBezTo>
                    <a:pt x="113297" y="70498"/>
                    <a:pt x="114402" y="63017"/>
                    <a:pt x="114402" y="55347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  <p:sp>
          <p:nvSpPr>
            <p:cNvPr id="98" name="Shape 91">
              <a:extLst>
                <a:ext uri="{FF2B5EF4-FFF2-40B4-BE49-F238E27FC236}">
                  <a16:creationId xmlns:a16="http://schemas.microsoft.com/office/drawing/2014/main" id="{CCA7E9E7-E9A2-DA3F-944A-4C214A1144CF}"/>
                </a:ext>
              </a:extLst>
            </p:cNvPr>
            <p:cNvSpPr/>
            <p:nvPr/>
          </p:nvSpPr>
          <p:spPr>
            <a:xfrm>
              <a:off x="5026001" y="2611005"/>
              <a:ext cx="193713" cy="288874"/>
            </a:xfrm>
            <a:custGeom>
              <a:avLst/>
              <a:gdLst/>
              <a:ahLst/>
              <a:cxnLst/>
              <a:rect l="0" t="0" r="0" b="0"/>
              <a:pathLst>
                <a:path w="193713" h="288874">
                  <a:moveTo>
                    <a:pt x="193713" y="193827"/>
                  </a:moveTo>
                  <a:cubicBezTo>
                    <a:pt x="193713" y="206108"/>
                    <a:pt x="191745" y="218021"/>
                    <a:pt x="187782" y="229514"/>
                  </a:cubicBezTo>
                  <a:cubicBezTo>
                    <a:pt x="183845" y="241021"/>
                    <a:pt x="177762" y="251155"/>
                    <a:pt x="169558" y="259905"/>
                  </a:cubicBezTo>
                  <a:cubicBezTo>
                    <a:pt x="161354" y="268656"/>
                    <a:pt x="150952" y="275679"/>
                    <a:pt x="138341" y="280962"/>
                  </a:cubicBezTo>
                  <a:cubicBezTo>
                    <a:pt x="125730" y="286233"/>
                    <a:pt x="110846" y="288874"/>
                    <a:pt x="93663" y="288874"/>
                  </a:cubicBezTo>
                  <a:cubicBezTo>
                    <a:pt x="81356" y="288874"/>
                    <a:pt x="70498" y="287439"/>
                    <a:pt x="61087" y="284531"/>
                  </a:cubicBezTo>
                  <a:cubicBezTo>
                    <a:pt x="51664" y="281648"/>
                    <a:pt x="43459" y="277520"/>
                    <a:pt x="36462" y="272174"/>
                  </a:cubicBezTo>
                  <a:cubicBezTo>
                    <a:pt x="29477" y="266827"/>
                    <a:pt x="23660" y="260223"/>
                    <a:pt x="19038" y="252413"/>
                  </a:cubicBezTo>
                  <a:cubicBezTo>
                    <a:pt x="14402" y="244602"/>
                    <a:pt x="10681" y="235699"/>
                    <a:pt x="7862" y="225717"/>
                  </a:cubicBezTo>
                  <a:cubicBezTo>
                    <a:pt x="5055" y="215735"/>
                    <a:pt x="3035" y="204813"/>
                    <a:pt x="1829" y="192951"/>
                  </a:cubicBezTo>
                  <a:cubicBezTo>
                    <a:pt x="610" y="181089"/>
                    <a:pt x="0" y="168351"/>
                    <a:pt x="0" y="154749"/>
                  </a:cubicBezTo>
                  <a:cubicBezTo>
                    <a:pt x="0" y="142735"/>
                    <a:pt x="686" y="130582"/>
                    <a:pt x="2058" y="118288"/>
                  </a:cubicBezTo>
                  <a:cubicBezTo>
                    <a:pt x="3429" y="105994"/>
                    <a:pt x="5855" y="94120"/>
                    <a:pt x="9347" y="82702"/>
                  </a:cubicBezTo>
                  <a:cubicBezTo>
                    <a:pt x="12840" y="71260"/>
                    <a:pt x="17590" y="60516"/>
                    <a:pt x="23597" y="50457"/>
                  </a:cubicBezTo>
                  <a:cubicBezTo>
                    <a:pt x="29591" y="40399"/>
                    <a:pt x="37109" y="31648"/>
                    <a:pt x="46152" y="24193"/>
                  </a:cubicBezTo>
                  <a:cubicBezTo>
                    <a:pt x="55194" y="16751"/>
                    <a:pt x="66015" y="10846"/>
                    <a:pt x="78639" y="6515"/>
                  </a:cubicBezTo>
                  <a:cubicBezTo>
                    <a:pt x="91237" y="2172"/>
                    <a:pt x="105893" y="0"/>
                    <a:pt x="122606" y="0"/>
                  </a:cubicBezTo>
                  <a:cubicBezTo>
                    <a:pt x="128232" y="0"/>
                    <a:pt x="133934" y="317"/>
                    <a:pt x="139700" y="978"/>
                  </a:cubicBezTo>
                  <a:cubicBezTo>
                    <a:pt x="145479" y="1625"/>
                    <a:pt x="150787" y="2489"/>
                    <a:pt x="155651" y="3582"/>
                  </a:cubicBezTo>
                  <a:cubicBezTo>
                    <a:pt x="160515" y="4661"/>
                    <a:pt x="164617" y="5855"/>
                    <a:pt x="167970" y="7163"/>
                  </a:cubicBezTo>
                  <a:cubicBezTo>
                    <a:pt x="171298" y="8458"/>
                    <a:pt x="173508" y="9512"/>
                    <a:pt x="174574" y="10300"/>
                  </a:cubicBezTo>
                  <a:cubicBezTo>
                    <a:pt x="175628" y="11113"/>
                    <a:pt x="176428" y="11976"/>
                    <a:pt x="176974" y="12903"/>
                  </a:cubicBezTo>
                  <a:cubicBezTo>
                    <a:pt x="177495" y="13856"/>
                    <a:pt x="177914" y="14872"/>
                    <a:pt x="178219" y="15951"/>
                  </a:cubicBezTo>
                  <a:cubicBezTo>
                    <a:pt x="178524" y="17044"/>
                    <a:pt x="178740" y="18262"/>
                    <a:pt x="178905" y="19647"/>
                  </a:cubicBezTo>
                  <a:cubicBezTo>
                    <a:pt x="179057" y="21018"/>
                    <a:pt x="179134" y="22720"/>
                    <a:pt x="179134" y="24740"/>
                  </a:cubicBezTo>
                  <a:cubicBezTo>
                    <a:pt x="179134" y="27343"/>
                    <a:pt x="179096" y="29591"/>
                    <a:pt x="179019" y="31471"/>
                  </a:cubicBezTo>
                  <a:cubicBezTo>
                    <a:pt x="178943" y="33350"/>
                    <a:pt x="178638" y="34874"/>
                    <a:pt x="178105" y="36030"/>
                  </a:cubicBezTo>
                  <a:cubicBezTo>
                    <a:pt x="177572" y="37199"/>
                    <a:pt x="176886" y="38062"/>
                    <a:pt x="176047" y="38633"/>
                  </a:cubicBezTo>
                  <a:cubicBezTo>
                    <a:pt x="175222" y="39218"/>
                    <a:pt x="174117" y="39497"/>
                    <a:pt x="172758" y="39497"/>
                  </a:cubicBezTo>
                  <a:cubicBezTo>
                    <a:pt x="171082" y="39497"/>
                    <a:pt x="168796" y="38989"/>
                    <a:pt x="165913" y="37973"/>
                  </a:cubicBezTo>
                  <a:cubicBezTo>
                    <a:pt x="163030" y="36970"/>
                    <a:pt x="159538" y="35852"/>
                    <a:pt x="155423" y="34608"/>
                  </a:cubicBezTo>
                  <a:cubicBezTo>
                    <a:pt x="151321" y="33388"/>
                    <a:pt x="146355" y="32271"/>
                    <a:pt x="140513" y="31255"/>
                  </a:cubicBezTo>
                  <a:cubicBezTo>
                    <a:pt x="134658" y="30252"/>
                    <a:pt x="127864" y="29744"/>
                    <a:pt x="120104" y="29744"/>
                  </a:cubicBezTo>
                  <a:cubicBezTo>
                    <a:pt x="105982" y="29744"/>
                    <a:pt x="93828" y="32474"/>
                    <a:pt x="83642" y="37973"/>
                  </a:cubicBezTo>
                  <a:cubicBezTo>
                    <a:pt x="73457" y="43485"/>
                    <a:pt x="65138" y="50864"/>
                    <a:pt x="58687" y="60122"/>
                  </a:cubicBezTo>
                  <a:cubicBezTo>
                    <a:pt x="52222" y="69380"/>
                    <a:pt x="47435" y="80124"/>
                    <a:pt x="44323" y="92342"/>
                  </a:cubicBezTo>
                  <a:cubicBezTo>
                    <a:pt x="41212" y="104572"/>
                    <a:pt x="39434" y="117348"/>
                    <a:pt x="38964" y="130658"/>
                  </a:cubicBezTo>
                  <a:cubicBezTo>
                    <a:pt x="42926" y="128486"/>
                    <a:pt x="47371" y="126314"/>
                    <a:pt x="52299" y="124142"/>
                  </a:cubicBezTo>
                  <a:cubicBezTo>
                    <a:pt x="57239" y="121971"/>
                    <a:pt x="62636" y="120028"/>
                    <a:pt x="68491" y="118288"/>
                  </a:cubicBezTo>
                  <a:cubicBezTo>
                    <a:pt x="74333" y="116561"/>
                    <a:pt x="80531" y="115138"/>
                    <a:pt x="87071" y="114046"/>
                  </a:cubicBezTo>
                  <a:cubicBezTo>
                    <a:pt x="93587" y="112966"/>
                    <a:pt x="100584" y="112420"/>
                    <a:pt x="108026" y="112420"/>
                  </a:cubicBezTo>
                  <a:cubicBezTo>
                    <a:pt x="123978" y="112420"/>
                    <a:pt x="137414" y="114478"/>
                    <a:pt x="148361" y="118618"/>
                  </a:cubicBezTo>
                  <a:cubicBezTo>
                    <a:pt x="159296" y="122733"/>
                    <a:pt x="168148" y="128448"/>
                    <a:pt x="174917" y="135750"/>
                  </a:cubicBezTo>
                  <a:cubicBezTo>
                    <a:pt x="181674" y="143066"/>
                    <a:pt x="186499" y="151676"/>
                    <a:pt x="189383" y="161582"/>
                  </a:cubicBezTo>
                  <a:cubicBezTo>
                    <a:pt x="192278" y="171501"/>
                    <a:pt x="193713" y="182232"/>
                    <a:pt x="193713" y="193827"/>
                  </a:cubicBez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006BA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068115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77C70FA-4B31-4CFD-BA43-2396CA003A20}">
  <we:reference id="wa104380518" version="3.7.0.0" store="it-IT" storeType="OMEX"/>
  <we:alternateReferences>
    <we:reference id="WA104380518" version="3.7.0.0" store="WA10438051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755</Words>
  <Application>Microsoft Office PowerPoint</Application>
  <PresentationFormat>Widescreen</PresentationFormat>
  <Paragraphs>47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Helvetica Neue Medium</vt:lpstr>
      <vt:lpstr>Wingdings</vt:lpstr>
      <vt:lpstr>Tema di Office</vt:lpstr>
      <vt:lpstr>NIDO «LA MADONNINA» Polo per l’Infanzia la Madonnina </vt:lpstr>
      <vt:lpstr>GLI SPAZI</vt:lpstr>
      <vt:lpstr>Presentazione standard di PowerPoint</vt:lpstr>
      <vt:lpstr>LE SEZIONI OMOGENEE</vt:lpstr>
      <vt:lpstr>IL NOSTRO METODO EDUCATIVO è unico nel suo genere perché è fondato su metodologie e approcci innovativi:</vt:lpstr>
      <vt:lpstr>Presentazione standard di PowerPoint</vt:lpstr>
      <vt:lpstr>LA CURA Soprattutto nel periodo dell’Inserimento, ma poi anche per tutta la vita dei bambini al Nido, l’equipe educativa svolge un lavoro continuo di cura.</vt:lpstr>
      <vt:lpstr>L’ORARIO E LE ROUTINE scandiscono la giornata in modo preciso e rassicurante:</vt:lpstr>
      <vt:lpstr>FIN DAL PRIMO GIORNO, IL NIDO È FONTE DI SCOPERTA E CRESCITA SIA PERSONALE CHE RELAZIONALE: UNA GRANDE AVVENTURA PER I BAMBINI E PER LE LORO FAMIGLIE. VI ASPETTIAMO PER VIVERLA INSIEME!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Giancarlo URSO</dc:creator>
  <cp:lastModifiedBy>Dorotea04</cp:lastModifiedBy>
  <cp:revision>3</cp:revision>
  <dcterms:created xsi:type="dcterms:W3CDTF">2025-03-01T21:55:16Z</dcterms:created>
  <dcterms:modified xsi:type="dcterms:W3CDTF">2025-03-03T11:24:59Z</dcterms:modified>
</cp:coreProperties>
</file>